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7" r:id="rId4"/>
    <p:sldMasterId id="2147483708" r:id="rId5"/>
    <p:sldMasterId id="214748370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797675" cy="9928225"/>
  <p:embeddedFontLst>
    <p:embeddedFont>
      <p:font typeface="Arial Narrow"/>
      <p:regular r:id="rId20"/>
      <p:bold r:id="rId21"/>
      <p:italic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9">
          <p15:clr>
            <a:srgbClr val="A4A3A4"/>
          </p15:clr>
        </p15:guide>
        <p15:guide id="2" orient="horz" pos="1181">
          <p15:clr>
            <a:srgbClr val="A4A3A4"/>
          </p15:clr>
        </p15:guide>
        <p15:guide id="3" pos="5688">
          <p15:clr>
            <a:srgbClr val="A4A3A4"/>
          </p15:clr>
        </p15:guide>
        <p15:guide id="4" pos="1628">
          <p15:clr>
            <a:srgbClr val="A4A3A4"/>
          </p15:clr>
        </p15:guide>
        <p15:guide id="5" pos="3714">
          <p15:clr>
            <a:srgbClr val="A4A3A4"/>
          </p15:clr>
        </p15:guide>
        <p15:guide id="6" pos="2877">
          <p15:clr>
            <a:srgbClr val="A4A3A4"/>
          </p15:clr>
        </p15:guide>
        <p15:guide id="7" pos="67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9" orient="horz"/>
        <p:guide pos="1181" orient="horz"/>
        <p:guide pos="5688"/>
        <p:guide pos="1628"/>
        <p:guide pos="3714"/>
        <p:guide pos="2877"/>
        <p:guide pos="6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22" Type="http://schemas.openxmlformats.org/officeDocument/2006/relationships/font" Target="fonts/ArialNarrow-italic.fntdata"/><Relationship Id="rId21" Type="http://schemas.openxmlformats.org/officeDocument/2006/relationships/font" Target="fonts/ArialNarrow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ArialNarr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de-DE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2e60f644c7_0_426:notes"/>
          <p:cNvSpPr/>
          <p:nvPr>
            <p:ph idx="2" type="sldImg"/>
          </p:nvPr>
        </p:nvSpPr>
        <p:spPr>
          <a:xfrm>
            <a:off x="132245" y="743810"/>
            <a:ext cx="65334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2" name="Google Shape;612;g12e60f644c7_0_426:notes"/>
          <p:cNvSpPr txBox="1"/>
          <p:nvPr>
            <p:ph idx="1" type="body"/>
          </p:nvPr>
        </p:nvSpPr>
        <p:spPr>
          <a:xfrm>
            <a:off x="906464" y="4716470"/>
            <a:ext cx="49848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00" lIns="95225" spcFirstLastPara="1" rIns="95225" wrap="square" tIns="4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12e60f644c7_0_426:notes"/>
          <p:cNvSpPr txBox="1"/>
          <p:nvPr>
            <p:ph idx="12" type="sldNum"/>
          </p:nvPr>
        </p:nvSpPr>
        <p:spPr>
          <a:xfrm>
            <a:off x="3851275" y="9431350"/>
            <a:ext cx="2946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7600" lIns="95225" spcFirstLastPara="1" rIns="95225" wrap="square" tIns="47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13c3d0c0cb_0_24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113c3d0c0cb_0_2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13c3d0c0cb_0_38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g113c3d0c0cb_0_3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13c3d0c0cb_0_31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4" name="Google Shape;694;g113c3d0c0cb_0_3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d31202232_0_1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2d31202232_0_12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12d31202232_0_12:notes"/>
          <p:cNvSpPr txBox="1"/>
          <p:nvPr>
            <p:ph idx="12" type="sldNum"/>
          </p:nvPr>
        </p:nvSpPr>
        <p:spPr>
          <a:xfrm>
            <a:off x="3851275" y="9431338"/>
            <a:ext cx="2946300" cy="4968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18b60affce_0_195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g118b60affce_0_19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b773a5f96_0_264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8" name="Google Shape;638;gdb773a5f96_0_26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2e60f644c7_0_618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12e60f644c7_0_61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13c3d0c0cb_0_10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113c3d0c0cb_0_1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db773a5f96_0_271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db773a5f96_0_27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b773a5f96_0_278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6" name="Google Shape;666;gdb773a5f96_0_27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13c3d0c0cb_0_17:notes"/>
          <p:cNvSpPr txBox="1"/>
          <p:nvPr>
            <p:ph idx="1" type="body"/>
          </p:nvPr>
        </p:nvSpPr>
        <p:spPr>
          <a:xfrm>
            <a:off x="906463" y="4716463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3" name="Google Shape;673;g113c3d0c0cb_0_1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elfolie" showMasterSp="0">
  <p:cSld name="01_Titelfoli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0" y="0"/>
            <a:ext cx="2590800" cy="1671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590800" y="1670163"/>
            <a:ext cx="39624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2584450" y="2819400"/>
            <a:ext cx="397827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/>
        </p:nvSpPr>
        <p:spPr>
          <a:xfrm>
            <a:off x="4472609" y="4895692"/>
            <a:ext cx="4671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O162 V01 vom 26.03.2020 Ersteller SaS</a:t>
            </a:r>
            <a:endParaRPr b="0" i="0" sz="1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el_Textvergleich">
  <p:cSld name="10_Titel_Textvergleich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/>
        </p:nvSpPr>
        <p:spPr>
          <a:xfrm>
            <a:off x="0" y="-1588"/>
            <a:ext cx="9144000" cy="5145087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167925" y="1509823"/>
            <a:ext cx="4324050" cy="304091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4670393" y="1509823"/>
            <a:ext cx="4324049" cy="304091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11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1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type="title"/>
          </p:nvPr>
        </p:nvSpPr>
        <p:spPr>
          <a:xfrm>
            <a:off x="106363" y="0"/>
            <a:ext cx="8923337" cy="766277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4" type="body"/>
          </p:nvPr>
        </p:nvSpPr>
        <p:spPr>
          <a:xfrm>
            <a:off x="167924" y="933451"/>
            <a:ext cx="4324050" cy="473139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5" type="body"/>
          </p:nvPr>
        </p:nvSpPr>
        <p:spPr>
          <a:xfrm>
            <a:off x="4665363" y="938894"/>
            <a:ext cx="4324050" cy="46769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6" type="body"/>
          </p:nvPr>
        </p:nvSpPr>
        <p:spPr>
          <a:xfrm>
            <a:off x="0" y="4597212"/>
            <a:ext cx="9029700" cy="17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el_Bild Highlight_schwarze Fußzeile">
  <p:cSld name="11_Titel_Bild Highlight_schwarze Fußzei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" name="Google Shape;106;p12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3" type="body"/>
          </p:nvPr>
        </p:nvSpPr>
        <p:spPr>
          <a:xfrm>
            <a:off x="1111760" y="2333625"/>
            <a:ext cx="2163885" cy="2163885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4" type="body"/>
          </p:nvPr>
        </p:nvSpPr>
        <p:spPr>
          <a:xfrm>
            <a:off x="2766593" y="4910319"/>
            <a:ext cx="282778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el_Bild Highlight_weiße Fußzeile">
  <p:cSld name="12_Titel_Bild Highlight_weiße Fußzei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" name="Google Shape;115;p13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3" type="body"/>
          </p:nvPr>
        </p:nvSpPr>
        <p:spPr>
          <a:xfrm>
            <a:off x="1111760" y="2333625"/>
            <a:ext cx="2163885" cy="2163885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W_ohne Claim.png" id="118" name="Google Shape;11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>
            <p:ph idx="4" type="body"/>
          </p:nvPr>
        </p:nvSpPr>
        <p:spPr>
          <a:xfrm>
            <a:off x="2766593" y="4910319"/>
            <a:ext cx="282778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el_2 Bilder_Text">
  <p:cSld name="13_Titel_2 Bilder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>
            <p:ph idx="2" type="pic"/>
          </p:nvPr>
        </p:nvSpPr>
        <p:spPr>
          <a:xfrm>
            <a:off x="2741144" y="0"/>
            <a:ext cx="3170706" cy="2570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3" name="Google Shape;123;p14"/>
          <p:cNvSpPr/>
          <p:nvPr>
            <p:ph idx="3" type="pic"/>
          </p:nvPr>
        </p:nvSpPr>
        <p:spPr>
          <a:xfrm>
            <a:off x="2741144" y="2573337"/>
            <a:ext cx="3170706" cy="2570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5911850" y="0"/>
            <a:ext cx="3232150" cy="2570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90000" spcFirstLastPara="1" rIns="91425" wrap="square" tIns="1080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4"/>
          <p:cNvSpPr txBox="1"/>
          <p:nvPr>
            <p:ph idx="4" type="body"/>
          </p:nvPr>
        </p:nvSpPr>
        <p:spPr>
          <a:xfrm>
            <a:off x="5911850" y="2573337"/>
            <a:ext cx="3232150" cy="2570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90000" spcFirstLastPara="1" rIns="91425" wrap="square" tIns="457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4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28" name="Google Shape;128;p14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4"/>
          <p:cNvSpPr txBox="1"/>
          <p:nvPr>
            <p:ph idx="6" type="body"/>
          </p:nvPr>
        </p:nvSpPr>
        <p:spPr>
          <a:xfrm>
            <a:off x="1604430" y="1720850"/>
            <a:ext cx="1698625" cy="1698625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7" type="body"/>
          </p:nvPr>
        </p:nvSpPr>
        <p:spPr>
          <a:xfrm>
            <a:off x="2776804" y="2312325"/>
            <a:ext cx="3119171" cy="1802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8" type="body"/>
          </p:nvPr>
        </p:nvSpPr>
        <p:spPr>
          <a:xfrm>
            <a:off x="2776833" y="4910319"/>
            <a:ext cx="282778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el_2 Bilder_schwarze Fußzeile">
  <p:cSld name="14_Titel_2 Bilder_schwarze Fußzei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>
            <p:ph idx="2" type="pic"/>
          </p:nvPr>
        </p:nvSpPr>
        <p:spPr>
          <a:xfrm>
            <a:off x="0" y="2333625"/>
            <a:ext cx="4573588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6" name="Google Shape;136;p15"/>
          <p:cNvSpPr/>
          <p:nvPr>
            <p:ph idx="3" type="pic"/>
          </p:nvPr>
        </p:nvSpPr>
        <p:spPr>
          <a:xfrm>
            <a:off x="4573588" y="2333625"/>
            <a:ext cx="4573588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7" name="Google Shape;137;p15"/>
          <p:cNvSpPr txBox="1"/>
          <p:nvPr/>
        </p:nvSpPr>
        <p:spPr>
          <a:xfrm>
            <a:off x="0" y="-1587"/>
            <a:ext cx="9144000" cy="2340372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0" y="0"/>
            <a:ext cx="2736000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" name="Google Shape;139;p15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5" type="body"/>
          </p:nvPr>
        </p:nvSpPr>
        <p:spPr>
          <a:xfrm>
            <a:off x="1588" y="4908252"/>
            <a:ext cx="4565650" cy="15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6" type="body"/>
          </p:nvPr>
        </p:nvSpPr>
        <p:spPr>
          <a:xfrm>
            <a:off x="4573588" y="4908252"/>
            <a:ext cx="1019138" cy="149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el_2 Bilder_weiße Fußzeile">
  <p:cSld name="15_Titel_2 Bilder_weiße Fußzeil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>
            <p:ph idx="2" type="pic"/>
          </p:nvPr>
        </p:nvSpPr>
        <p:spPr>
          <a:xfrm>
            <a:off x="4573588" y="2333625"/>
            <a:ext cx="4573588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8" name="Google Shape;148;p16"/>
          <p:cNvSpPr/>
          <p:nvPr>
            <p:ph idx="3" type="pic"/>
          </p:nvPr>
        </p:nvSpPr>
        <p:spPr>
          <a:xfrm>
            <a:off x="0" y="2333625"/>
            <a:ext cx="4573588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9" name="Google Shape;149;p16"/>
          <p:cNvSpPr txBox="1"/>
          <p:nvPr/>
        </p:nvSpPr>
        <p:spPr>
          <a:xfrm>
            <a:off x="0" y="-1587"/>
            <a:ext cx="9144000" cy="2340372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16"/>
          <p:cNvSpPr txBox="1"/>
          <p:nvPr>
            <p:ph type="title"/>
          </p:nvPr>
        </p:nvSpPr>
        <p:spPr>
          <a:xfrm>
            <a:off x="0" y="0"/>
            <a:ext cx="2736000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" name="Google Shape;151;p16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152" name="Google Shape;1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6"/>
          <p:cNvSpPr txBox="1"/>
          <p:nvPr>
            <p:ph idx="5" type="body"/>
          </p:nvPr>
        </p:nvSpPr>
        <p:spPr>
          <a:xfrm>
            <a:off x="1588" y="4908252"/>
            <a:ext cx="4565650" cy="15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6"/>
          <p:cNvSpPr txBox="1"/>
          <p:nvPr>
            <p:ph idx="6" type="body"/>
          </p:nvPr>
        </p:nvSpPr>
        <p:spPr>
          <a:xfrm>
            <a:off x="4573588" y="4908252"/>
            <a:ext cx="1019138" cy="149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el_3 Bilder">
  <p:cSld name="16_Titel_3 Bil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>
            <p:ph idx="2" type="pic"/>
          </p:nvPr>
        </p:nvSpPr>
        <p:spPr>
          <a:xfrm>
            <a:off x="0" y="2333625"/>
            <a:ext cx="3033534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60" name="Google Shape;160;p17"/>
          <p:cNvSpPr/>
          <p:nvPr>
            <p:ph idx="3" type="pic"/>
          </p:nvPr>
        </p:nvSpPr>
        <p:spPr>
          <a:xfrm>
            <a:off x="3042992" y="2333625"/>
            <a:ext cx="3061191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61" name="Google Shape;161;p17"/>
          <p:cNvSpPr/>
          <p:nvPr>
            <p:ph idx="4" type="pic"/>
          </p:nvPr>
        </p:nvSpPr>
        <p:spPr>
          <a:xfrm>
            <a:off x="6103614" y="2333625"/>
            <a:ext cx="3040386" cy="280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62" name="Google Shape;162;p17"/>
          <p:cNvSpPr txBox="1"/>
          <p:nvPr/>
        </p:nvSpPr>
        <p:spPr>
          <a:xfrm>
            <a:off x="0" y="-1587"/>
            <a:ext cx="9144000" cy="2340372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17"/>
          <p:cNvSpPr txBox="1"/>
          <p:nvPr>
            <p:ph type="title"/>
          </p:nvPr>
        </p:nvSpPr>
        <p:spPr>
          <a:xfrm>
            <a:off x="0" y="0"/>
            <a:ext cx="2736000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4" name="Google Shape;164;p17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idx="5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6" type="body"/>
          </p:nvPr>
        </p:nvSpPr>
        <p:spPr>
          <a:xfrm>
            <a:off x="1588" y="4904480"/>
            <a:ext cx="3034855" cy="160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7"/>
          <p:cNvSpPr txBox="1"/>
          <p:nvPr>
            <p:ph idx="7" type="body"/>
          </p:nvPr>
        </p:nvSpPr>
        <p:spPr>
          <a:xfrm>
            <a:off x="3048068" y="4911778"/>
            <a:ext cx="3039416" cy="146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7"/>
          <p:cNvSpPr txBox="1"/>
          <p:nvPr>
            <p:ph idx="8" type="body"/>
          </p:nvPr>
        </p:nvSpPr>
        <p:spPr>
          <a:xfrm>
            <a:off x="6104584" y="4910913"/>
            <a:ext cx="3039416" cy="146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el_Text_3 Bilder">
  <p:cSld name="17_Titel_Text_3 Bil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>
            <p:ph idx="2" type="pic"/>
          </p:nvPr>
        </p:nvSpPr>
        <p:spPr>
          <a:xfrm>
            <a:off x="0" y="0"/>
            <a:ext cx="3033534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74" name="Google Shape;174;p18"/>
          <p:cNvSpPr/>
          <p:nvPr>
            <p:ph idx="3" type="pic"/>
          </p:nvPr>
        </p:nvSpPr>
        <p:spPr>
          <a:xfrm>
            <a:off x="3042992" y="0"/>
            <a:ext cx="3061191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75" name="Google Shape;175;p18"/>
          <p:cNvSpPr/>
          <p:nvPr>
            <p:ph idx="4" type="pic"/>
          </p:nvPr>
        </p:nvSpPr>
        <p:spPr>
          <a:xfrm>
            <a:off x="6103614" y="0"/>
            <a:ext cx="3040386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76" name="Google Shape;176;p18"/>
          <p:cNvSpPr txBox="1"/>
          <p:nvPr/>
        </p:nvSpPr>
        <p:spPr>
          <a:xfrm>
            <a:off x="0" y="2333625"/>
            <a:ext cx="2732007" cy="2809874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2741144" y="3014840"/>
            <a:ext cx="6402856" cy="2128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144000" spcFirstLastPara="1" rIns="144000" wrap="square" tIns="1080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type="title"/>
          </p:nvPr>
        </p:nvSpPr>
        <p:spPr>
          <a:xfrm>
            <a:off x="2732006" y="2333625"/>
            <a:ext cx="6411994" cy="681215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9" name="Google Shape;179;p18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8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8"/>
          <p:cNvSpPr txBox="1"/>
          <p:nvPr>
            <p:ph idx="6" type="body"/>
          </p:nvPr>
        </p:nvSpPr>
        <p:spPr>
          <a:xfrm>
            <a:off x="1588" y="2079327"/>
            <a:ext cx="3036887" cy="15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7" type="body"/>
          </p:nvPr>
        </p:nvSpPr>
        <p:spPr>
          <a:xfrm>
            <a:off x="3038474" y="2079327"/>
            <a:ext cx="306705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18"/>
          <p:cNvSpPr txBox="1"/>
          <p:nvPr>
            <p:ph idx="8" type="body"/>
          </p:nvPr>
        </p:nvSpPr>
        <p:spPr>
          <a:xfrm>
            <a:off x="6115049" y="2079327"/>
            <a:ext cx="302895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9" type="body"/>
          </p:nvPr>
        </p:nvSpPr>
        <p:spPr>
          <a:xfrm>
            <a:off x="2754305" y="4612167"/>
            <a:ext cx="6296661" cy="15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Literaturempfehlungen">
  <p:cSld name="18_Literaturempfehlunge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/>
        </p:nvSpPr>
        <p:spPr>
          <a:xfrm>
            <a:off x="1588" y="-1587"/>
            <a:ext cx="9144000" cy="5145087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" name="Google Shape;189;p19"/>
          <p:cNvSpPr/>
          <p:nvPr>
            <p:ph idx="2" type="pic"/>
          </p:nvPr>
        </p:nvSpPr>
        <p:spPr>
          <a:xfrm>
            <a:off x="1" y="1078534"/>
            <a:ext cx="2037127" cy="2813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type="title"/>
          </p:nvPr>
        </p:nvSpPr>
        <p:spPr>
          <a:xfrm>
            <a:off x="1882252" y="0"/>
            <a:ext cx="5400053" cy="1070154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9"/>
          <p:cNvSpPr/>
          <p:nvPr>
            <p:ph idx="3" type="pic"/>
          </p:nvPr>
        </p:nvSpPr>
        <p:spPr>
          <a:xfrm>
            <a:off x="2368958" y="1078534"/>
            <a:ext cx="2037127" cy="2813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92" name="Google Shape;192;p19"/>
          <p:cNvSpPr/>
          <p:nvPr>
            <p:ph idx="4" type="pic"/>
          </p:nvPr>
        </p:nvSpPr>
        <p:spPr>
          <a:xfrm>
            <a:off x="4737915" y="1078534"/>
            <a:ext cx="2037127" cy="2813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93" name="Google Shape;193;p19"/>
          <p:cNvSpPr/>
          <p:nvPr>
            <p:ph idx="5" type="pic"/>
          </p:nvPr>
        </p:nvSpPr>
        <p:spPr>
          <a:xfrm>
            <a:off x="7106873" y="1078534"/>
            <a:ext cx="2037127" cy="2813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-963" y="3906494"/>
            <a:ext cx="2042685" cy="851807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6" type="body"/>
          </p:nvPr>
        </p:nvSpPr>
        <p:spPr>
          <a:xfrm>
            <a:off x="2367279" y="3901440"/>
            <a:ext cx="2042685" cy="851807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19"/>
          <p:cNvSpPr txBox="1"/>
          <p:nvPr>
            <p:ph idx="7" type="body"/>
          </p:nvPr>
        </p:nvSpPr>
        <p:spPr>
          <a:xfrm>
            <a:off x="4738874" y="3901440"/>
            <a:ext cx="2042685" cy="851807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8" type="body"/>
          </p:nvPr>
        </p:nvSpPr>
        <p:spPr>
          <a:xfrm>
            <a:off x="7101314" y="3901439"/>
            <a:ext cx="2042685" cy="851807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9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99" name="Google Shape;199;p1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0" name="Google Shape;200;p19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Abschlussfolie">
  <p:cSld name="19_Abschlussfoli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100_Beton.jpg" id="203" name="Google Shape;20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1" y="-1"/>
            <a:ext cx="2590800" cy="1534829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0" wrap="square" tIns="36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 Narrow"/>
              <a:buNone/>
            </a:pPr>
            <a:r>
              <a:rPr b="1" i="0" lang="de-DE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INFORMIERT BLEIBEN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2590801" y="1489148"/>
            <a:ext cx="3962400" cy="1081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0" i="0" lang="de-DE" sz="20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SCE NEWSLETTER ABONNIEREN: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1" i="0" lang="de-DE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WWW.SCE.DE/NEWSLETTER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E_Logo_RGB.png" id="206" name="Google Shape;2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607" y="4006667"/>
            <a:ext cx="1977197" cy="593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el_viel Text">
  <p:cSld name="05_Titel_viel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0" y="1081185"/>
            <a:ext cx="9144000" cy="3521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1069046" y="274076"/>
            <a:ext cx="603052" cy="3197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0" y="4594335"/>
            <a:ext cx="9029700" cy="17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30306" y="0"/>
            <a:ext cx="8280764" cy="1070154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>
            <a:off x="8154727" y="4878083"/>
            <a:ext cx="0" cy="1728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4718" l="0" r="0" t="4718"/>
          <a:stretch/>
        </p:blipFill>
        <p:spPr>
          <a:xfrm>
            <a:off x="7596475" y="4844391"/>
            <a:ext cx="548700" cy="22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el und Inhalt">
  <p:cSld name="7_Titel und Inhal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elfolie" showMasterSp="0">
  <p:cSld name="01_Titelfoli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ctrTitle"/>
          </p:nvPr>
        </p:nvSpPr>
        <p:spPr>
          <a:xfrm>
            <a:off x="0" y="0"/>
            <a:ext cx="25908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1" type="subTitle"/>
          </p:nvPr>
        </p:nvSpPr>
        <p:spPr>
          <a:xfrm>
            <a:off x="2590800" y="1670163"/>
            <a:ext cx="39624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3"/>
          <p:cNvSpPr txBox="1"/>
          <p:nvPr>
            <p:ph idx="2" type="body"/>
          </p:nvPr>
        </p:nvSpPr>
        <p:spPr>
          <a:xfrm>
            <a:off x="2584450" y="2819400"/>
            <a:ext cx="3978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el_viel Text">
  <p:cSld name="05_Titel_viel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4"/>
          <p:cNvSpPr/>
          <p:nvPr/>
        </p:nvSpPr>
        <p:spPr>
          <a:xfrm>
            <a:off x="1069046" y="274076"/>
            <a:ext cx="603000" cy="31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4"/>
          <p:cNvSpPr txBox="1"/>
          <p:nvPr>
            <p:ph idx="2" type="body"/>
          </p:nvPr>
        </p:nvSpPr>
        <p:spPr>
          <a:xfrm>
            <a:off x="0" y="4594335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4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Einführungsfolie Thema_Schwarze Fußzeile">
  <p:cSld name="02_Einführungsfolie Thema_Schwarze Fußzeil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32" name="Google Shape;232;p25"/>
          <p:cNvSpPr txBox="1"/>
          <p:nvPr>
            <p:ph type="title"/>
          </p:nvPr>
        </p:nvSpPr>
        <p:spPr>
          <a:xfrm>
            <a:off x="2476880" y="0"/>
            <a:ext cx="4191900" cy="5143500"/>
          </a:xfrm>
          <a:prstGeom prst="rect">
            <a:avLst/>
          </a:prstGeom>
          <a:solidFill>
            <a:srgbClr val="E5E5E5">
              <a:alpha val="6824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" type="subTitle"/>
          </p:nvPr>
        </p:nvSpPr>
        <p:spPr>
          <a:xfrm>
            <a:off x="2470670" y="1705191"/>
            <a:ext cx="42057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235" name="Google Shape;235;p25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25"/>
          <p:cNvSpPr txBox="1"/>
          <p:nvPr>
            <p:ph idx="4" type="body"/>
          </p:nvPr>
        </p:nvSpPr>
        <p:spPr>
          <a:xfrm>
            <a:off x="0" y="4903121"/>
            <a:ext cx="246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Einführungsfolie Thema_weiße Fußzeile">
  <p:cSld name="03_Einführungsfolie Thema_weiße Fußzeil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40" name="Google Shape;240;p26"/>
          <p:cNvSpPr txBox="1"/>
          <p:nvPr>
            <p:ph type="title"/>
          </p:nvPr>
        </p:nvSpPr>
        <p:spPr>
          <a:xfrm>
            <a:off x="2476880" y="0"/>
            <a:ext cx="4191900" cy="5143500"/>
          </a:xfrm>
          <a:prstGeom prst="rect">
            <a:avLst/>
          </a:prstGeom>
          <a:solidFill>
            <a:srgbClr val="E5E5E5">
              <a:alpha val="6824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6"/>
          <p:cNvSpPr txBox="1"/>
          <p:nvPr>
            <p:ph idx="1" type="subTitle"/>
          </p:nvPr>
        </p:nvSpPr>
        <p:spPr>
          <a:xfrm>
            <a:off x="2470670" y="1705191"/>
            <a:ext cx="42057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242" name="Google Shape;242;p26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243" name="Google Shape;2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4" type="body"/>
          </p:nvPr>
        </p:nvSpPr>
        <p:spPr>
          <a:xfrm>
            <a:off x="0" y="4902693"/>
            <a:ext cx="247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el_Text_zentriert">
  <p:cSld name="04_Titel_Text_zentrier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2590799" y="0"/>
            <a:ext cx="43200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2593588" y="4612266"/>
            <a:ext cx="644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7"/>
          <p:cNvSpPr txBox="1"/>
          <p:nvPr>
            <p:ph idx="2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3" type="body"/>
          </p:nvPr>
        </p:nvSpPr>
        <p:spPr>
          <a:xfrm>
            <a:off x="2592331" y="1312862"/>
            <a:ext cx="65517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252" name="Google Shape;252;p27"/>
          <p:cNvCxnSpPr/>
          <p:nvPr/>
        </p:nvCxnSpPr>
        <p:spPr>
          <a:xfrm>
            <a:off x="8155172" y="4878083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3" name="Google Shape;253;p27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el_viel Text_mit Bild">
  <p:cSld name="06_Titel_viel Text_mit Bild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Char char="/"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0" y="1081185"/>
            <a:ext cx="91440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28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9" name="Google Shape;259;p28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28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28"/>
          <p:cNvSpPr txBox="1"/>
          <p:nvPr>
            <p:ph idx="4" type="body"/>
          </p:nvPr>
        </p:nvSpPr>
        <p:spPr>
          <a:xfrm>
            <a:off x="0" y="4604969"/>
            <a:ext cx="90297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28"/>
          <p:cNvSpPr txBox="1"/>
          <p:nvPr>
            <p:ph idx="5" type="body"/>
          </p:nvPr>
        </p:nvSpPr>
        <p:spPr>
          <a:xfrm>
            <a:off x="3538" y="4906231"/>
            <a:ext cx="90297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63" name="Google Shape;263;p28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itel links_Text rechts_schwarze Fußzeile">
  <p:cSld name="07_Titel links_Text rechts_schwarze Fußzeil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267" name="Google Shape;267;p2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29"/>
          <p:cNvSpPr txBox="1"/>
          <p:nvPr>
            <p:ph idx="2" type="body"/>
          </p:nvPr>
        </p:nvSpPr>
        <p:spPr>
          <a:xfrm>
            <a:off x="2744477" y="1312862"/>
            <a:ext cx="63996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2745385" y="4622900"/>
            <a:ext cx="484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itel links_Text rechts_weiße Fußzeile">
  <p:cSld name="08_Titel links_Text rechts_weiße Fußzeile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30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275" name="Google Shape;27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30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0"/>
          <p:cNvSpPr txBox="1"/>
          <p:nvPr>
            <p:ph idx="2" type="body"/>
          </p:nvPr>
        </p:nvSpPr>
        <p:spPr>
          <a:xfrm>
            <a:off x="2744477" y="1312862"/>
            <a:ext cx="63996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30"/>
          <p:cNvSpPr txBox="1"/>
          <p:nvPr>
            <p:ph idx="3" type="body"/>
          </p:nvPr>
        </p:nvSpPr>
        <p:spPr>
          <a:xfrm>
            <a:off x="2745385" y="4622900"/>
            <a:ext cx="484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itel_viel Text_grauer Hintergrund">
  <p:cSld name="09_Titel_viel Text_grauer Hintergrund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-4762" y="0"/>
            <a:ext cx="9144000" cy="51450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3" name="Google Shape;283;p31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31"/>
          <p:cNvSpPr txBox="1"/>
          <p:nvPr>
            <p:ph type="title"/>
          </p:nvPr>
        </p:nvSpPr>
        <p:spPr>
          <a:xfrm>
            <a:off x="106364" y="0"/>
            <a:ext cx="89232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2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3" type="body"/>
          </p:nvPr>
        </p:nvSpPr>
        <p:spPr>
          <a:xfrm>
            <a:off x="0" y="4594335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88" name="Google Shape;288;p31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Einführungsfolie Thema_Schwarze Fußzeile">
  <p:cSld name="02_Einführungsfolie Thema_Schwarze Fußzei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2476880" y="0"/>
            <a:ext cx="4191895" cy="5143500"/>
          </a:xfrm>
          <a:prstGeom prst="rect">
            <a:avLst/>
          </a:prstGeom>
          <a:solidFill>
            <a:srgbClr val="E5E5E5">
              <a:alpha val="68235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2470670" y="1705191"/>
            <a:ext cx="4205835" cy="343831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35" name="Google Shape;35;p4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4"/>
          <p:cNvSpPr txBox="1"/>
          <p:nvPr>
            <p:ph idx="4" type="body"/>
          </p:nvPr>
        </p:nvSpPr>
        <p:spPr>
          <a:xfrm>
            <a:off x="0" y="4903121"/>
            <a:ext cx="2466753" cy="154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el_Textvergleich">
  <p:cSld name="10_Titel_Textvergleich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>
            <a:off x="0" y="-1588"/>
            <a:ext cx="9144000" cy="51450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2" name="Google Shape;292;p32"/>
          <p:cNvSpPr txBox="1"/>
          <p:nvPr>
            <p:ph idx="1" type="body"/>
          </p:nvPr>
        </p:nvSpPr>
        <p:spPr>
          <a:xfrm>
            <a:off x="167925" y="1509823"/>
            <a:ext cx="4323900" cy="3040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2"/>
          <p:cNvSpPr txBox="1"/>
          <p:nvPr>
            <p:ph idx="2" type="body"/>
          </p:nvPr>
        </p:nvSpPr>
        <p:spPr>
          <a:xfrm>
            <a:off x="4670393" y="1509823"/>
            <a:ext cx="4323900" cy="3040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294" name="Google Shape;294;p32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32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32"/>
          <p:cNvSpPr txBox="1"/>
          <p:nvPr>
            <p:ph type="title"/>
          </p:nvPr>
        </p:nvSpPr>
        <p:spPr>
          <a:xfrm>
            <a:off x="106363" y="0"/>
            <a:ext cx="8923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2"/>
          <p:cNvSpPr txBox="1"/>
          <p:nvPr>
            <p:ph idx="4" type="body"/>
          </p:nvPr>
        </p:nvSpPr>
        <p:spPr>
          <a:xfrm>
            <a:off x="167924" y="933451"/>
            <a:ext cx="4323900" cy="473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32"/>
          <p:cNvSpPr txBox="1"/>
          <p:nvPr>
            <p:ph idx="5" type="body"/>
          </p:nvPr>
        </p:nvSpPr>
        <p:spPr>
          <a:xfrm>
            <a:off x="4665363" y="938894"/>
            <a:ext cx="4323900" cy="4677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32"/>
          <p:cNvSpPr txBox="1"/>
          <p:nvPr>
            <p:ph idx="6" type="body"/>
          </p:nvPr>
        </p:nvSpPr>
        <p:spPr>
          <a:xfrm>
            <a:off x="0" y="4597212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00" name="Google Shape;300;p32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el_Bild Highlight_schwarze Fußzeile">
  <p:cSld name="11_Titel_Bild Highlight_schwarze Fußzeil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04" name="Google Shape;304;p33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5" name="Google Shape;305;p33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33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3" type="body"/>
          </p:nvPr>
        </p:nvSpPr>
        <p:spPr>
          <a:xfrm>
            <a:off x="1111760" y="2333625"/>
            <a:ext cx="2163900" cy="21639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4" type="body"/>
          </p:nvPr>
        </p:nvSpPr>
        <p:spPr>
          <a:xfrm>
            <a:off x="276659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el_Bild Highlight_weiße Fußzeile">
  <p:cSld name="12_Titel_Bild Highlight_weiße Fußzeil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13" name="Google Shape;313;p34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14" name="Google Shape;314;p34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34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34"/>
          <p:cNvSpPr txBox="1"/>
          <p:nvPr>
            <p:ph idx="3" type="body"/>
          </p:nvPr>
        </p:nvSpPr>
        <p:spPr>
          <a:xfrm>
            <a:off x="1111760" y="2333625"/>
            <a:ext cx="2163900" cy="21639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W_ohne Claim.png" id="317" name="Google Shape;3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>
            <p:ph idx="4" type="body"/>
          </p:nvPr>
        </p:nvSpPr>
        <p:spPr>
          <a:xfrm>
            <a:off x="276659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el_2 Bilder_Text">
  <p:cSld name="13_Titel_2 Bilder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>
            <p:ph idx="2" type="pic"/>
          </p:nvPr>
        </p:nvSpPr>
        <p:spPr>
          <a:xfrm>
            <a:off x="2741144" y="0"/>
            <a:ext cx="31707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22" name="Google Shape;322;p35"/>
          <p:cNvSpPr/>
          <p:nvPr>
            <p:ph idx="3" type="pic"/>
          </p:nvPr>
        </p:nvSpPr>
        <p:spPr>
          <a:xfrm>
            <a:off x="2741144" y="2573337"/>
            <a:ext cx="31707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23" name="Google Shape;323;p35"/>
          <p:cNvSpPr txBox="1"/>
          <p:nvPr>
            <p:ph idx="1" type="body"/>
          </p:nvPr>
        </p:nvSpPr>
        <p:spPr>
          <a:xfrm>
            <a:off x="5911850" y="0"/>
            <a:ext cx="32322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90000" spcFirstLastPara="1" rIns="91425" wrap="square" tIns="1080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5"/>
          <p:cNvSpPr txBox="1"/>
          <p:nvPr>
            <p:ph idx="4" type="body"/>
          </p:nvPr>
        </p:nvSpPr>
        <p:spPr>
          <a:xfrm>
            <a:off x="5911850" y="2573337"/>
            <a:ext cx="32322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90000" spcFirstLastPara="1" rIns="91425" wrap="square" tIns="457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5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5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327" name="Google Shape;327;p35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35"/>
          <p:cNvSpPr txBox="1"/>
          <p:nvPr>
            <p:ph idx="6" type="body"/>
          </p:nvPr>
        </p:nvSpPr>
        <p:spPr>
          <a:xfrm>
            <a:off x="1604430" y="1720850"/>
            <a:ext cx="1698600" cy="16986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7" type="body"/>
          </p:nvPr>
        </p:nvSpPr>
        <p:spPr>
          <a:xfrm>
            <a:off x="2776804" y="2312325"/>
            <a:ext cx="31191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080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8" type="body"/>
          </p:nvPr>
        </p:nvSpPr>
        <p:spPr>
          <a:xfrm>
            <a:off x="277683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31" name="Google Shape;331;p35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5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el_2 Bilder_schwarze Fußzeile">
  <p:cSld name="14_Titel_2 Bilder_schwarze Fußzeil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/>
          <p:nvPr>
            <p:ph idx="2" type="pic"/>
          </p:nvPr>
        </p:nvSpPr>
        <p:spPr>
          <a:xfrm>
            <a:off x="0" y="2333625"/>
            <a:ext cx="45735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35" name="Google Shape;335;p36"/>
          <p:cNvSpPr/>
          <p:nvPr>
            <p:ph idx="3" type="pic"/>
          </p:nvPr>
        </p:nvSpPr>
        <p:spPr>
          <a:xfrm>
            <a:off x="4573588" y="2333625"/>
            <a:ext cx="45735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36" name="Google Shape;336;p36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7" name="Google Shape;337;p36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8" name="Google Shape;338;p36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6"/>
          <p:cNvSpPr txBox="1"/>
          <p:nvPr>
            <p:ph idx="5" type="body"/>
          </p:nvPr>
        </p:nvSpPr>
        <p:spPr>
          <a:xfrm>
            <a:off x="1588" y="4908252"/>
            <a:ext cx="45657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6"/>
          <p:cNvSpPr txBox="1"/>
          <p:nvPr>
            <p:ph idx="6" type="body"/>
          </p:nvPr>
        </p:nvSpPr>
        <p:spPr>
          <a:xfrm>
            <a:off x="4573588" y="4908252"/>
            <a:ext cx="10191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43" name="Google Shape;343;p36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el_2 Bilder_weiße Fußzeile">
  <p:cSld name="15_Titel_2 Bilder_weiße Fußzeil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/>
          <p:nvPr>
            <p:ph idx="2" type="pic"/>
          </p:nvPr>
        </p:nvSpPr>
        <p:spPr>
          <a:xfrm>
            <a:off x="4573588" y="2333625"/>
            <a:ext cx="45735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47" name="Google Shape;347;p37"/>
          <p:cNvSpPr/>
          <p:nvPr>
            <p:ph idx="3" type="pic"/>
          </p:nvPr>
        </p:nvSpPr>
        <p:spPr>
          <a:xfrm>
            <a:off x="0" y="2333625"/>
            <a:ext cx="45735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48" name="Google Shape;348;p37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9" name="Google Shape;349;p37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0" name="Google Shape;350;p37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351" name="Google Shape;35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7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37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37"/>
          <p:cNvSpPr txBox="1"/>
          <p:nvPr>
            <p:ph idx="5" type="body"/>
          </p:nvPr>
        </p:nvSpPr>
        <p:spPr>
          <a:xfrm>
            <a:off x="1588" y="4908252"/>
            <a:ext cx="45657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7"/>
          <p:cNvSpPr txBox="1"/>
          <p:nvPr>
            <p:ph idx="6" type="body"/>
          </p:nvPr>
        </p:nvSpPr>
        <p:spPr>
          <a:xfrm>
            <a:off x="4573588" y="4908252"/>
            <a:ext cx="10191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el_3 Bilder">
  <p:cSld name="16_Titel_3 Bilder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"/>
          <p:cNvSpPr/>
          <p:nvPr>
            <p:ph idx="2" type="pic"/>
          </p:nvPr>
        </p:nvSpPr>
        <p:spPr>
          <a:xfrm>
            <a:off x="0" y="2333625"/>
            <a:ext cx="30336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59" name="Google Shape;359;p38"/>
          <p:cNvSpPr/>
          <p:nvPr>
            <p:ph idx="3" type="pic"/>
          </p:nvPr>
        </p:nvSpPr>
        <p:spPr>
          <a:xfrm>
            <a:off x="3042992" y="2333625"/>
            <a:ext cx="30612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60" name="Google Shape;360;p38"/>
          <p:cNvSpPr/>
          <p:nvPr>
            <p:ph idx="4" type="pic"/>
          </p:nvPr>
        </p:nvSpPr>
        <p:spPr>
          <a:xfrm>
            <a:off x="6103614" y="2333625"/>
            <a:ext cx="30405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61" name="Google Shape;361;p38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2" name="Google Shape;362;p38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3" name="Google Shape;363;p38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38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38"/>
          <p:cNvSpPr txBox="1"/>
          <p:nvPr>
            <p:ph idx="5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38"/>
          <p:cNvSpPr txBox="1"/>
          <p:nvPr>
            <p:ph idx="6" type="body"/>
          </p:nvPr>
        </p:nvSpPr>
        <p:spPr>
          <a:xfrm>
            <a:off x="1588" y="4904480"/>
            <a:ext cx="3034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38"/>
          <p:cNvSpPr txBox="1"/>
          <p:nvPr>
            <p:ph idx="7" type="body"/>
          </p:nvPr>
        </p:nvSpPr>
        <p:spPr>
          <a:xfrm>
            <a:off x="3048068" y="4911778"/>
            <a:ext cx="30393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38"/>
          <p:cNvSpPr txBox="1"/>
          <p:nvPr>
            <p:ph idx="8" type="body"/>
          </p:nvPr>
        </p:nvSpPr>
        <p:spPr>
          <a:xfrm>
            <a:off x="6104584" y="4910913"/>
            <a:ext cx="30393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69" name="Google Shape;369;p38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el_Text_3 Bilder">
  <p:cSld name="17_Titel_Text_3 Bilder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>
            <p:ph idx="2" type="pic"/>
          </p:nvPr>
        </p:nvSpPr>
        <p:spPr>
          <a:xfrm>
            <a:off x="0" y="0"/>
            <a:ext cx="30336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73" name="Google Shape;373;p39"/>
          <p:cNvSpPr/>
          <p:nvPr>
            <p:ph idx="3" type="pic"/>
          </p:nvPr>
        </p:nvSpPr>
        <p:spPr>
          <a:xfrm>
            <a:off x="3042992" y="0"/>
            <a:ext cx="30612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74" name="Google Shape;374;p39"/>
          <p:cNvSpPr/>
          <p:nvPr>
            <p:ph idx="4" type="pic"/>
          </p:nvPr>
        </p:nvSpPr>
        <p:spPr>
          <a:xfrm>
            <a:off x="6103614" y="0"/>
            <a:ext cx="30405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75" name="Google Shape;375;p39"/>
          <p:cNvSpPr txBox="1"/>
          <p:nvPr/>
        </p:nvSpPr>
        <p:spPr>
          <a:xfrm>
            <a:off x="0" y="2333625"/>
            <a:ext cx="2732100" cy="28098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6" name="Google Shape;376;p39"/>
          <p:cNvSpPr txBox="1"/>
          <p:nvPr>
            <p:ph idx="1" type="body"/>
          </p:nvPr>
        </p:nvSpPr>
        <p:spPr>
          <a:xfrm>
            <a:off x="2741144" y="3014840"/>
            <a:ext cx="64029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144000" spcFirstLastPara="1" rIns="144000" wrap="square" tIns="1080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39"/>
          <p:cNvSpPr txBox="1"/>
          <p:nvPr>
            <p:ph type="title"/>
          </p:nvPr>
        </p:nvSpPr>
        <p:spPr>
          <a:xfrm>
            <a:off x="2732006" y="2333625"/>
            <a:ext cx="64119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8" name="Google Shape;378;p3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39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p39"/>
          <p:cNvSpPr txBox="1"/>
          <p:nvPr>
            <p:ph idx="6" type="body"/>
          </p:nvPr>
        </p:nvSpPr>
        <p:spPr>
          <a:xfrm>
            <a:off x="1588" y="2079327"/>
            <a:ext cx="30369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39"/>
          <p:cNvSpPr txBox="1"/>
          <p:nvPr>
            <p:ph idx="7" type="body"/>
          </p:nvPr>
        </p:nvSpPr>
        <p:spPr>
          <a:xfrm>
            <a:off x="3038474" y="2079327"/>
            <a:ext cx="30672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39"/>
          <p:cNvSpPr txBox="1"/>
          <p:nvPr>
            <p:ph idx="8" type="body"/>
          </p:nvPr>
        </p:nvSpPr>
        <p:spPr>
          <a:xfrm>
            <a:off x="6115049" y="2079327"/>
            <a:ext cx="3029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39"/>
          <p:cNvSpPr txBox="1"/>
          <p:nvPr>
            <p:ph idx="9" type="body"/>
          </p:nvPr>
        </p:nvSpPr>
        <p:spPr>
          <a:xfrm>
            <a:off x="2754305" y="4612167"/>
            <a:ext cx="629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84" name="Google Shape;384;p39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Literaturempfehlungen">
  <p:cSld name="18_Literaturempfehlungen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/>
        </p:nvSpPr>
        <p:spPr>
          <a:xfrm>
            <a:off x="1588" y="-1587"/>
            <a:ext cx="9144000" cy="5145000"/>
          </a:xfrm>
          <a:prstGeom prst="rect">
            <a:avLst/>
          </a:prstGeom>
          <a:solidFill>
            <a:srgbClr val="E5E5E5">
              <a:alpha val="69410"/>
            </a:srgbClr>
          </a:solidFill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8" name="Google Shape;388;p40"/>
          <p:cNvSpPr/>
          <p:nvPr>
            <p:ph idx="2" type="pic"/>
          </p:nvPr>
        </p:nvSpPr>
        <p:spPr>
          <a:xfrm>
            <a:off x="1" y="1078534"/>
            <a:ext cx="20370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89" name="Google Shape;389;p40"/>
          <p:cNvSpPr txBox="1"/>
          <p:nvPr>
            <p:ph type="title"/>
          </p:nvPr>
        </p:nvSpPr>
        <p:spPr>
          <a:xfrm>
            <a:off x="1882252" y="0"/>
            <a:ext cx="54000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0"/>
          <p:cNvSpPr/>
          <p:nvPr>
            <p:ph idx="3" type="pic"/>
          </p:nvPr>
        </p:nvSpPr>
        <p:spPr>
          <a:xfrm>
            <a:off x="2368958" y="1078534"/>
            <a:ext cx="20370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91" name="Google Shape;391;p40"/>
          <p:cNvSpPr/>
          <p:nvPr>
            <p:ph idx="4" type="pic"/>
          </p:nvPr>
        </p:nvSpPr>
        <p:spPr>
          <a:xfrm>
            <a:off x="4737915" y="1078534"/>
            <a:ext cx="20370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92" name="Google Shape;392;p40"/>
          <p:cNvSpPr/>
          <p:nvPr>
            <p:ph idx="5" type="pic"/>
          </p:nvPr>
        </p:nvSpPr>
        <p:spPr>
          <a:xfrm>
            <a:off x="7106873" y="1078534"/>
            <a:ext cx="20370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-963" y="3906494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idx="6" type="body"/>
          </p:nvPr>
        </p:nvSpPr>
        <p:spPr>
          <a:xfrm>
            <a:off x="2367279" y="3901440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40"/>
          <p:cNvSpPr txBox="1"/>
          <p:nvPr>
            <p:ph idx="7" type="body"/>
          </p:nvPr>
        </p:nvSpPr>
        <p:spPr>
          <a:xfrm>
            <a:off x="4738874" y="3901440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p40"/>
          <p:cNvSpPr txBox="1"/>
          <p:nvPr>
            <p:ph idx="8" type="body"/>
          </p:nvPr>
        </p:nvSpPr>
        <p:spPr>
          <a:xfrm>
            <a:off x="7101314" y="3901439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40"/>
          <p:cNvSpPr txBox="1"/>
          <p:nvPr>
            <p:ph idx="9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398" name="Google Shape;398;p40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9" name="Google Shape;399;p40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0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Abschlussfolie">
  <p:cSld name="19_Abschlussfolie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100_Beton.jpg" id="402" name="Google Shape;40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1"/>
          <p:cNvSpPr txBox="1"/>
          <p:nvPr/>
        </p:nvSpPr>
        <p:spPr>
          <a:xfrm>
            <a:off x="1" y="-1"/>
            <a:ext cx="25908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0" wrap="square" tIns="36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 Narrow"/>
              <a:buNone/>
            </a:pPr>
            <a:r>
              <a:rPr b="1" i="0" lang="de-DE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INFORMIERT BLEIBEN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2590801" y="1489148"/>
            <a:ext cx="39624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0" i="0" lang="de-DE" sz="20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SCE NEWSLETTER ABONNIEREN: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1" i="0" lang="de-DE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WWW.SCE.DE/NEWSLETTER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E_Logo_RGB.png" id="405" name="Google Shape;4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607" y="4006667"/>
            <a:ext cx="1977198" cy="59361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1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Einführungsfolie Thema_weiße Fußzeile">
  <p:cSld name="03_Einführungsfolie Thema_weiße Fußzei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2476880" y="0"/>
            <a:ext cx="4191895" cy="5143500"/>
          </a:xfrm>
          <a:prstGeom prst="rect">
            <a:avLst/>
          </a:prstGeom>
          <a:solidFill>
            <a:srgbClr val="E5E5E5">
              <a:alpha val="68235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2470670" y="1705191"/>
            <a:ext cx="4205835" cy="343831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43" name="Google Shape;43;p5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44" name="Google Shape;4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4" type="body"/>
          </p:nvPr>
        </p:nvSpPr>
        <p:spPr>
          <a:xfrm>
            <a:off x="0" y="4902693"/>
            <a:ext cx="2477386" cy="15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el und Inhalt">
  <p:cSld name="7_Titel und Inhal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Einführungsfolie Thema_weiße Fußzeile">
  <p:cSld name="03_Einführungsfolie Thema_weiße Fußzeile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44"/>
          <p:cNvSpPr txBox="1"/>
          <p:nvPr>
            <p:ph type="title"/>
          </p:nvPr>
        </p:nvSpPr>
        <p:spPr>
          <a:xfrm>
            <a:off x="2476880" y="0"/>
            <a:ext cx="4191900" cy="5143500"/>
          </a:xfrm>
          <a:prstGeom prst="rect">
            <a:avLst/>
          </a:prstGeom>
          <a:solidFill>
            <a:srgbClr val="E5E5E5">
              <a:alpha val="6863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44"/>
          <p:cNvSpPr txBox="1"/>
          <p:nvPr>
            <p:ph idx="1" type="subTitle"/>
          </p:nvPr>
        </p:nvSpPr>
        <p:spPr>
          <a:xfrm>
            <a:off x="2470670" y="1705191"/>
            <a:ext cx="42057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418" name="Google Shape;418;p44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419" name="Google Shape;41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4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44"/>
          <p:cNvSpPr txBox="1"/>
          <p:nvPr>
            <p:ph idx="4" type="body"/>
          </p:nvPr>
        </p:nvSpPr>
        <p:spPr>
          <a:xfrm>
            <a:off x="0" y="4902693"/>
            <a:ext cx="247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elfolie" showMasterSp="0">
  <p:cSld name="01_Titelfolie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7275" y="-1"/>
            <a:ext cx="9106725" cy="512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>
            <p:ph type="ctrTitle"/>
          </p:nvPr>
        </p:nvSpPr>
        <p:spPr>
          <a:xfrm>
            <a:off x="0" y="0"/>
            <a:ext cx="25908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262626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5"/>
          <p:cNvSpPr txBox="1"/>
          <p:nvPr>
            <p:ph idx="1" type="subTitle"/>
          </p:nvPr>
        </p:nvSpPr>
        <p:spPr>
          <a:xfrm>
            <a:off x="2590800" y="1670163"/>
            <a:ext cx="39624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p45"/>
          <p:cNvSpPr txBox="1"/>
          <p:nvPr>
            <p:ph idx="2" type="body"/>
          </p:nvPr>
        </p:nvSpPr>
        <p:spPr>
          <a:xfrm>
            <a:off x="2584450" y="2819400"/>
            <a:ext cx="3978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28" name="Google Shape;42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4604" y="3646706"/>
            <a:ext cx="3162256" cy="94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Einführungsfolie Thema_Schwarze Fußzeile">
  <p:cSld name="02_Einführungsfolie Thema_Schwarze Fußzeile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432" name="Google Shape;432;p46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6"/>
          <p:cNvSpPr txBox="1"/>
          <p:nvPr>
            <p:ph type="title"/>
          </p:nvPr>
        </p:nvSpPr>
        <p:spPr>
          <a:xfrm>
            <a:off x="2476880" y="0"/>
            <a:ext cx="4191900" cy="5143500"/>
          </a:xfrm>
          <a:prstGeom prst="rect">
            <a:avLst/>
          </a:prstGeom>
          <a:solidFill>
            <a:srgbClr val="E5E5E5">
              <a:alpha val="6863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46"/>
          <p:cNvSpPr txBox="1"/>
          <p:nvPr>
            <p:ph idx="1" type="subTitle"/>
          </p:nvPr>
        </p:nvSpPr>
        <p:spPr>
          <a:xfrm>
            <a:off x="2470670" y="1705191"/>
            <a:ext cx="42057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Font typeface="Arial Narrow"/>
              <a:buNone/>
              <a:defRPr b="0" sz="2000" cap="none">
                <a:solidFill>
                  <a:srgbClr val="262626"/>
                </a:solidFill>
              </a:defRPr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lvl="5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5" name="Google Shape;435;p46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rtl="0" algn="r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436" name="Google Shape;436;p46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7" name="Google Shape;437;p46"/>
          <p:cNvSpPr txBox="1"/>
          <p:nvPr>
            <p:ph idx="4" type="body"/>
          </p:nvPr>
        </p:nvSpPr>
        <p:spPr>
          <a:xfrm>
            <a:off x="0" y="4903121"/>
            <a:ext cx="246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el_Text_zentriert">
  <p:cSld name="04_Titel_Text_zentrier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/>
          <p:nvPr>
            <p:ph type="title"/>
          </p:nvPr>
        </p:nvSpPr>
        <p:spPr>
          <a:xfrm>
            <a:off x="2590799" y="0"/>
            <a:ext cx="43200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47"/>
          <p:cNvSpPr txBox="1"/>
          <p:nvPr>
            <p:ph idx="1" type="body"/>
          </p:nvPr>
        </p:nvSpPr>
        <p:spPr>
          <a:xfrm>
            <a:off x="2593588" y="4612266"/>
            <a:ext cx="644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p47"/>
          <p:cNvSpPr txBox="1"/>
          <p:nvPr>
            <p:ph idx="2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rtl="0" algn="r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SW_ohneClaim.png" id="443" name="Google Shape;4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7"/>
          <p:cNvSpPr txBox="1"/>
          <p:nvPr>
            <p:ph idx="3" type="body"/>
          </p:nvPr>
        </p:nvSpPr>
        <p:spPr>
          <a:xfrm>
            <a:off x="2592331" y="1312862"/>
            <a:ext cx="65517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445" name="Google Shape;445;p47"/>
          <p:cNvCxnSpPr/>
          <p:nvPr/>
        </p:nvCxnSpPr>
        <p:spPr>
          <a:xfrm>
            <a:off x="8155172" y="4878083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6" name="Google Shape;44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el_viel Text">
  <p:cSld name="05_Titel_viel 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48"/>
          <p:cNvSpPr/>
          <p:nvPr/>
        </p:nvSpPr>
        <p:spPr>
          <a:xfrm>
            <a:off x="1069046" y="274076"/>
            <a:ext cx="603000" cy="31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48"/>
          <p:cNvSpPr txBox="1"/>
          <p:nvPr>
            <p:ph idx="2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rtl="0" algn="r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48"/>
          <p:cNvSpPr txBox="1"/>
          <p:nvPr>
            <p:ph idx="3" type="body"/>
          </p:nvPr>
        </p:nvSpPr>
        <p:spPr>
          <a:xfrm>
            <a:off x="0" y="4594335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p48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3" name="Google Shape;453;p48"/>
          <p:cNvCxnSpPr/>
          <p:nvPr/>
        </p:nvCxnSpPr>
        <p:spPr>
          <a:xfrm>
            <a:off x="8154727" y="4878083"/>
            <a:ext cx="0" cy="1728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09" y="4830788"/>
            <a:ext cx="600458" cy="25097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el_viel Text_mit Bild">
  <p:cSld name="06_Titel_viel Text_mit Bild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49"/>
          <p:cNvSpPr txBox="1"/>
          <p:nvPr>
            <p:ph idx="1" type="body"/>
          </p:nvPr>
        </p:nvSpPr>
        <p:spPr>
          <a:xfrm>
            <a:off x="0" y="1081185"/>
            <a:ext cx="91440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49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49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49"/>
          <p:cNvSpPr txBox="1"/>
          <p:nvPr>
            <p:ph idx="4" type="body"/>
          </p:nvPr>
        </p:nvSpPr>
        <p:spPr>
          <a:xfrm>
            <a:off x="0" y="4604969"/>
            <a:ext cx="90297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49"/>
          <p:cNvSpPr txBox="1"/>
          <p:nvPr>
            <p:ph idx="5" type="body"/>
          </p:nvPr>
        </p:nvSpPr>
        <p:spPr>
          <a:xfrm>
            <a:off x="3538" y="4906231"/>
            <a:ext cx="90297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SW_ohneClaim.png" id="464" name="Google Shape;46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4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itel links_Text rechts_schwarze Fußzeile">
  <p:cSld name="07_Titel links_Text rechts_schwarze Fußzeil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0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469" name="Google Shape;469;p50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0" name="Google Shape;470;p50"/>
          <p:cNvSpPr txBox="1"/>
          <p:nvPr>
            <p:ph idx="2" type="body"/>
          </p:nvPr>
        </p:nvSpPr>
        <p:spPr>
          <a:xfrm>
            <a:off x="2744477" y="1312862"/>
            <a:ext cx="63996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50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50"/>
          <p:cNvSpPr txBox="1"/>
          <p:nvPr>
            <p:ph idx="3" type="body"/>
          </p:nvPr>
        </p:nvSpPr>
        <p:spPr>
          <a:xfrm>
            <a:off x="2745385" y="4622900"/>
            <a:ext cx="484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73" name="Google Shape;47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4477" y="4830788"/>
            <a:ext cx="600458" cy="25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0"/>
          <p:cNvPicPr preferRelativeResize="0"/>
          <p:nvPr/>
        </p:nvPicPr>
        <p:blipFill rotWithShape="1">
          <a:blip r:embed="rId3">
            <a:alphaModFix/>
          </a:blip>
          <a:srcRect b="22827" l="0" r="0" t="0"/>
          <a:stretch/>
        </p:blipFill>
        <p:spPr>
          <a:xfrm>
            <a:off x="8231615" y="4876607"/>
            <a:ext cx="804347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itel links_Text rechts_weiße Fußzeile">
  <p:cSld name="08_Titel links_Text rechts_weiße Fußzeile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" name="Google Shape;477;p51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478" name="Google Shape;4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1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0" name="Google Shape;480;p51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51"/>
          <p:cNvSpPr txBox="1"/>
          <p:nvPr>
            <p:ph idx="2" type="body"/>
          </p:nvPr>
        </p:nvSpPr>
        <p:spPr>
          <a:xfrm>
            <a:off x="2744477" y="1312862"/>
            <a:ext cx="63996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51"/>
          <p:cNvSpPr txBox="1"/>
          <p:nvPr>
            <p:ph idx="3" type="body"/>
          </p:nvPr>
        </p:nvSpPr>
        <p:spPr>
          <a:xfrm>
            <a:off x="2745385" y="4622900"/>
            <a:ext cx="484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3" name="Google Shape;483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itel_viel Text_grauer Hintergrund">
  <p:cSld name="09_Titel_viel Text_grauer Hintergrund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/>
          <p:nvPr/>
        </p:nvSpPr>
        <p:spPr>
          <a:xfrm>
            <a:off x="-4762" y="0"/>
            <a:ext cx="9144000" cy="51450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LOGO_SW_ohneClaim.png" id="486" name="Google Shape;4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7" name="Google Shape;487;p52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52"/>
          <p:cNvSpPr txBox="1"/>
          <p:nvPr>
            <p:ph type="title"/>
          </p:nvPr>
        </p:nvSpPr>
        <p:spPr>
          <a:xfrm>
            <a:off x="106364" y="0"/>
            <a:ext cx="89232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52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52"/>
          <p:cNvSpPr txBox="1"/>
          <p:nvPr>
            <p:ph idx="2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52"/>
          <p:cNvSpPr txBox="1"/>
          <p:nvPr>
            <p:ph idx="3" type="body"/>
          </p:nvPr>
        </p:nvSpPr>
        <p:spPr>
          <a:xfrm>
            <a:off x="0" y="4594335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el_Text_zentriert">
  <p:cSld name="04_Titel_Text_zentrier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2590799" y="0"/>
            <a:ext cx="4320000" cy="1233344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593588" y="4612266"/>
            <a:ext cx="64452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2592331" y="1312862"/>
            <a:ext cx="6551670" cy="328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53" name="Google Shape;53;p6"/>
          <p:cNvCxnSpPr/>
          <p:nvPr/>
        </p:nvCxnSpPr>
        <p:spPr>
          <a:xfrm>
            <a:off x="8155172" y="4878083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el_Textvergleich">
  <p:cSld name="10_Titel_Textvergleich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3"/>
          <p:cNvSpPr txBox="1"/>
          <p:nvPr/>
        </p:nvSpPr>
        <p:spPr>
          <a:xfrm>
            <a:off x="0" y="-1588"/>
            <a:ext cx="9144000" cy="51450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5" name="Google Shape;495;p53"/>
          <p:cNvSpPr txBox="1"/>
          <p:nvPr>
            <p:ph idx="1" type="body"/>
          </p:nvPr>
        </p:nvSpPr>
        <p:spPr>
          <a:xfrm>
            <a:off x="167925" y="1509823"/>
            <a:ext cx="4324200" cy="3040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53"/>
          <p:cNvSpPr txBox="1"/>
          <p:nvPr>
            <p:ph idx="2" type="body"/>
          </p:nvPr>
        </p:nvSpPr>
        <p:spPr>
          <a:xfrm>
            <a:off x="4670393" y="1509823"/>
            <a:ext cx="4323900" cy="3040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90000" spcFirstLastPara="1" rIns="91425" wrap="square" tIns="1080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SW_ohneClaim.png" id="497" name="Google Shape;49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8" name="Google Shape;498;p53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53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53"/>
          <p:cNvSpPr txBox="1"/>
          <p:nvPr>
            <p:ph type="title"/>
          </p:nvPr>
        </p:nvSpPr>
        <p:spPr>
          <a:xfrm>
            <a:off x="106363" y="0"/>
            <a:ext cx="8923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3"/>
          <p:cNvSpPr txBox="1"/>
          <p:nvPr>
            <p:ph idx="4" type="body"/>
          </p:nvPr>
        </p:nvSpPr>
        <p:spPr>
          <a:xfrm>
            <a:off x="167924" y="933451"/>
            <a:ext cx="4324200" cy="473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53"/>
          <p:cNvSpPr txBox="1"/>
          <p:nvPr>
            <p:ph idx="5" type="body"/>
          </p:nvPr>
        </p:nvSpPr>
        <p:spPr>
          <a:xfrm>
            <a:off x="4665363" y="938894"/>
            <a:ext cx="4324200" cy="4677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53"/>
          <p:cNvSpPr txBox="1"/>
          <p:nvPr>
            <p:ph idx="6" type="body"/>
          </p:nvPr>
        </p:nvSpPr>
        <p:spPr>
          <a:xfrm>
            <a:off x="0" y="4597212"/>
            <a:ext cx="902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el_Bild Highlight_schwarze Fußzeile">
  <p:cSld name="11_Titel_Bild Highlight_schwarze Fußzeile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54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8" name="Google Shape;508;p54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54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p54"/>
          <p:cNvSpPr txBox="1"/>
          <p:nvPr>
            <p:ph idx="3" type="body"/>
          </p:nvPr>
        </p:nvSpPr>
        <p:spPr>
          <a:xfrm>
            <a:off x="1111760" y="2333625"/>
            <a:ext cx="2163900" cy="21639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SW_ohneClaim.png" id="511" name="Google Shape;51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4"/>
          <p:cNvSpPr txBox="1"/>
          <p:nvPr>
            <p:ph idx="4" type="body"/>
          </p:nvPr>
        </p:nvSpPr>
        <p:spPr>
          <a:xfrm>
            <a:off x="276659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el_Bild Highlight_weiße Fußzeile">
  <p:cSld name="12_Titel_Bild Highlight_weiße Fußzeile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W_ohne Claim.png" id="515" name="Google Shape;51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55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55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55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55"/>
          <p:cNvSpPr txBox="1"/>
          <p:nvPr>
            <p:ph idx="3" type="body"/>
          </p:nvPr>
        </p:nvSpPr>
        <p:spPr>
          <a:xfrm>
            <a:off x="1111760" y="2333625"/>
            <a:ext cx="2163900" cy="21639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55"/>
          <p:cNvSpPr txBox="1"/>
          <p:nvPr>
            <p:ph idx="4" type="body"/>
          </p:nvPr>
        </p:nvSpPr>
        <p:spPr>
          <a:xfrm>
            <a:off x="276659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2" name="Google Shape;522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el_2 Bilder_Text">
  <p:cSld name="13_Titel_2 Bilder_Text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6"/>
          <p:cNvSpPr/>
          <p:nvPr>
            <p:ph idx="2" type="pic"/>
          </p:nvPr>
        </p:nvSpPr>
        <p:spPr>
          <a:xfrm>
            <a:off x="2741144" y="0"/>
            <a:ext cx="3170700" cy="25701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56"/>
          <p:cNvSpPr/>
          <p:nvPr>
            <p:ph idx="3" type="pic"/>
          </p:nvPr>
        </p:nvSpPr>
        <p:spPr>
          <a:xfrm>
            <a:off x="2741144" y="2573337"/>
            <a:ext cx="3170700" cy="25701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56"/>
          <p:cNvSpPr txBox="1"/>
          <p:nvPr>
            <p:ph idx="1" type="body"/>
          </p:nvPr>
        </p:nvSpPr>
        <p:spPr>
          <a:xfrm>
            <a:off x="5911850" y="0"/>
            <a:ext cx="32322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90000" spcFirstLastPara="1" rIns="91425" wrap="square" tIns="108000">
            <a:no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7" name="Google Shape;527;p56"/>
          <p:cNvSpPr txBox="1"/>
          <p:nvPr>
            <p:ph idx="4" type="body"/>
          </p:nvPr>
        </p:nvSpPr>
        <p:spPr>
          <a:xfrm>
            <a:off x="5911850" y="2573337"/>
            <a:ext cx="32322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90000" spcFirstLastPara="1" rIns="91425" wrap="square" tIns="45700">
            <a:no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8" name="Google Shape;528;p56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56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530" name="Google Shape;530;p56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SW_ohneClaim.png" id="531" name="Google Shape;53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6"/>
          <p:cNvSpPr txBox="1"/>
          <p:nvPr>
            <p:ph idx="6" type="body"/>
          </p:nvPr>
        </p:nvSpPr>
        <p:spPr>
          <a:xfrm>
            <a:off x="1604430" y="1720850"/>
            <a:ext cx="1698600" cy="16986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72000" lIns="72000" spcFirstLastPara="1" rIns="540000" wrap="square" tIns="72000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56"/>
          <p:cNvSpPr txBox="1"/>
          <p:nvPr>
            <p:ph idx="7" type="body"/>
          </p:nvPr>
        </p:nvSpPr>
        <p:spPr>
          <a:xfrm>
            <a:off x="2776804" y="2312325"/>
            <a:ext cx="31191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08000" wrap="square" tIns="0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56"/>
          <p:cNvSpPr txBox="1"/>
          <p:nvPr>
            <p:ph idx="8" type="body"/>
          </p:nvPr>
        </p:nvSpPr>
        <p:spPr>
          <a:xfrm>
            <a:off x="2776833" y="4910319"/>
            <a:ext cx="2827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5" name="Google Shape;535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el_2 Bilder_schwarze Fußzeile">
  <p:cSld name="14_Titel_2 Bilder_schwarze Fußzeile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/>
          <p:nvPr>
            <p:ph idx="2" type="pic"/>
          </p:nvPr>
        </p:nvSpPr>
        <p:spPr>
          <a:xfrm>
            <a:off x="0" y="2333625"/>
            <a:ext cx="45735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57"/>
          <p:cNvSpPr/>
          <p:nvPr>
            <p:ph idx="3" type="pic"/>
          </p:nvPr>
        </p:nvSpPr>
        <p:spPr>
          <a:xfrm>
            <a:off x="4573588" y="2333625"/>
            <a:ext cx="45735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57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0" name="Google Shape;540;p57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_SW_ohneClaim.png" id="541" name="Google Shape;54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p57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57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57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57"/>
          <p:cNvSpPr txBox="1"/>
          <p:nvPr>
            <p:ph idx="5" type="body"/>
          </p:nvPr>
        </p:nvSpPr>
        <p:spPr>
          <a:xfrm>
            <a:off x="1588" y="4908252"/>
            <a:ext cx="45657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p57"/>
          <p:cNvSpPr txBox="1"/>
          <p:nvPr>
            <p:ph idx="6" type="body"/>
          </p:nvPr>
        </p:nvSpPr>
        <p:spPr>
          <a:xfrm>
            <a:off x="4573588" y="4908252"/>
            <a:ext cx="10191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7" name="Google Shape;547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el_2 Bilder_weiße Fußzeile">
  <p:cSld name="15_Titel_2 Bilder_weiße Fußzeil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8"/>
          <p:cNvSpPr/>
          <p:nvPr>
            <p:ph idx="2" type="pic"/>
          </p:nvPr>
        </p:nvSpPr>
        <p:spPr>
          <a:xfrm>
            <a:off x="4573588" y="2333625"/>
            <a:ext cx="45735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58"/>
          <p:cNvSpPr/>
          <p:nvPr>
            <p:ph idx="3" type="pic"/>
          </p:nvPr>
        </p:nvSpPr>
        <p:spPr>
          <a:xfrm>
            <a:off x="0" y="2333625"/>
            <a:ext cx="45735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58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2" name="Google Shape;552;p58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3" name="Google Shape;553;p58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554" name="Google Shape;55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89702" cy="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8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6" name="Google Shape;556;p58"/>
          <p:cNvSpPr txBox="1"/>
          <p:nvPr>
            <p:ph idx="4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p58"/>
          <p:cNvSpPr txBox="1"/>
          <p:nvPr>
            <p:ph idx="5" type="body"/>
          </p:nvPr>
        </p:nvSpPr>
        <p:spPr>
          <a:xfrm>
            <a:off x="1588" y="4908252"/>
            <a:ext cx="45657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8" name="Google Shape;558;p58"/>
          <p:cNvSpPr txBox="1"/>
          <p:nvPr>
            <p:ph idx="6" type="body"/>
          </p:nvPr>
        </p:nvSpPr>
        <p:spPr>
          <a:xfrm>
            <a:off x="4573588" y="4908252"/>
            <a:ext cx="10191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el_3 Bilder">
  <p:cSld name="16_Titel_3 Bilder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9"/>
          <p:cNvSpPr/>
          <p:nvPr>
            <p:ph idx="2" type="pic"/>
          </p:nvPr>
        </p:nvSpPr>
        <p:spPr>
          <a:xfrm>
            <a:off x="0" y="2333625"/>
            <a:ext cx="30336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9"/>
          <p:cNvSpPr/>
          <p:nvPr>
            <p:ph idx="3" type="pic"/>
          </p:nvPr>
        </p:nvSpPr>
        <p:spPr>
          <a:xfrm>
            <a:off x="3042992" y="2333625"/>
            <a:ext cx="30612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59"/>
          <p:cNvSpPr/>
          <p:nvPr>
            <p:ph idx="4" type="pic"/>
          </p:nvPr>
        </p:nvSpPr>
        <p:spPr>
          <a:xfrm>
            <a:off x="6103614" y="2333625"/>
            <a:ext cx="3040500" cy="28098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59"/>
          <p:cNvSpPr txBox="1"/>
          <p:nvPr/>
        </p:nvSpPr>
        <p:spPr>
          <a:xfrm>
            <a:off x="0" y="-1587"/>
            <a:ext cx="9144000" cy="23403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5" name="Google Shape;565;p59"/>
          <p:cNvSpPr txBox="1"/>
          <p:nvPr>
            <p:ph type="title"/>
          </p:nvPr>
        </p:nvSpPr>
        <p:spPr>
          <a:xfrm>
            <a:off x="0" y="0"/>
            <a:ext cx="2736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_SW_ohneClaim.png" id="566" name="Google Shape;56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5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59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9" name="Google Shape;569;p59"/>
          <p:cNvSpPr txBox="1"/>
          <p:nvPr>
            <p:ph idx="5" type="body"/>
          </p:nvPr>
        </p:nvSpPr>
        <p:spPr>
          <a:xfrm>
            <a:off x="3496763" y="1063066"/>
            <a:ext cx="2160000" cy="2160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0" lIns="72000" spcFirstLastPara="1" rIns="72000" wrap="square" tIns="72000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SzPts val="1600"/>
              <a:buFont typeface="Arial Narrow"/>
              <a:buNone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0" name="Google Shape;570;p59"/>
          <p:cNvSpPr txBox="1"/>
          <p:nvPr>
            <p:ph idx="6" type="body"/>
          </p:nvPr>
        </p:nvSpPr>
        <p:spPr>
          <a:xfrm>
            <a:off x="1588" y="4904480"/>
            <a:ext cx="3034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59"/>
          <p:cNvSpPr txBox="1"/>
          <p:nvPr>
            <p:ph idx="7" type="body"/>
          </p:nvPr>
        </p:nvSpPr>
        <p:spPr>
          <a:xfrm>
            <a:off x="3048068" y="4911778"/>
            <a:ext cx="30393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2" name="Google Shape;572;p59"/>
          <p:cNvSpPr txBox="1"/>
          <p:nvPr>
            <p:ph idx="8" type="body"/>
          </p:nvPr>
        </p:nvSpPr>
        <p:spPr>
          <a:xfrm>
            <a:off x="6104584" y="4910913"/>
            <a:ext cx="30393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el_Text_3 Bilder">
  <p:cSld name="17_Titel_Text_3 Bilder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0"/>
          <p:cNvSpPr/>
          <p:nvPr>
            <p:ph idx="2" type="pic"/>
          </p:nvPr>
        </p:nvSpPr>
        <p:spPr>
          <a:xfrm>
            <a:off x="0" y="0"/>
            <a:ext cx="3033600" cy="23337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60"/>
          <p:cNvSpPr/>
          <p:nvPr>
            <p:ph idx="3" type="pic"/>
          </p:nvPr>
        </p:nvSpPr>
        <p:spPr>
          <a:xfrm>
            <a:off x="3042992" y="0"/>
            <a:ext cx="3061200" cy="2333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60"/>
          <p:cNvSpPr/>
          <p:nvPr>
            <p:ph idx="4" type="pic"/>
          </p:nvPr>
        </p:nvSpPr>
        <p:spPr>
          <a:xfrm>
            <a:off x="6103614" y="0"/>
            <a:ext cx="3040500" cy="23337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60"/>
          <p:cNvSpPr txBox="1"/>
          <p:nvPr/>
        </p:nvSpPr>
        <p:spPr>
          <a:xfrm>
            <a:off x="0" y="2333625"/>
            <a:ext cx="2732100" cy="28098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9" name="Google Shape;579;p60"/>
          <p:cNvSpPr txBox="1"/>
          <p:nvPr>
            <p:ph idx="1" type="body"/>
          </p:nvPr>
        </p:nvSpPr>
        <p:spPr>
          <a:xfrm>
            <a:off x="2741144" y="3014840"/>
            <a:ext cx="64029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144000" spcFirstLastPara="1" rIns="144000" wrap="square" tIns="108000">
            <a:no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SzPts val="1600"/>
              <a:buChar char="/"/>
              <a:defRPr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SzPts val="1400"/>
              <a:buChar char="/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SzPts val="12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0" name="Google Shape;580;p60"/>
          <p:cNvSpPr txBox="1"/>
          <p:nvPr>
            <p:ph type="title"/>
          </p:nvPr>
        </p:nvSpPr>
        <p:spPr>
          <a:xfrm>
            <a:off x="2732006" y="2333625"/>
            <a:ext cx="64119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_SW_ohneClaim.png" id="581" name="Google Shape;58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60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3" name="Google Shape;583;p60"/>
          <p:cNvSpPr txBox="1"/>
          <p:nvPr>
            <p:ph idx="5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60"/>
          <p:cNvSpPr txBox="1"/>
          <p:nvPr>
            <p:ph idx="6" type="body"/>
          </p:nvPr>
        </p:nvSpPr>
        <p:spPr>
          <a:xfrm>
            <a:off x="1588" y="2079327"/>
            <a:ext cx="30369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5" name="Google Shape;585;p60"/>
          <p:cNvSpPr txBox="1"/>
          <p:nvPr>
            <p:ph idx="7" type="body"/>
          </p:nvPr>
        </p:nvSpPr>
        <p:spPr>
          <a:xfrm>
            <a:off x="3038474" y="2079327"/>
            <a:ext cx="30672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6" name="Google Shape;586;p60"/>
          <p:cNvSpPr txBox="1"/>
          <p:nvPr>
            <p:ph idx="8" type="body"/>
          </p:nvPr>
        </p:nvSpPr>
        <p:spPr>
          <a:xfrm>
            <a:off x="6115049" y="2079327"/>
            <a:ext cx="3029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Merriweather Sans"/>
              <a:buNone/>
              <a:defRPr i="1" sz="1000">
                <a:solidFill>
                  <a:schemeClr val="lt2"/>
                </a:solidFill>
              </a:defRPr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7" name="Google Shape;587;p60"/>
          <p:cNvSpPr txBox="1"/>
          <p:nvPr>
            <p:ph idx="9" type="body"/>
          </p:nvPr>
        </p:nvSpPr>
        <p:spPr>
          <a:xfrm>
            <a:off x="2754305" y="4612167"/>
            <a:ext cx="629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8" name="Google Shape;588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Literaturempfehlungen">
  <p:cSld name="18_Literaturempfehlungen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"/>
          <p:cNvSpPr txBox="1"/>
          <p:nvPr/>
        </p:nvSpPr>
        <p:spPr>
          <a:xfrm>
            <a:off x="1588" y="-1587"/>
            <a:ext cx="9144000" cy="5145000"/>
          </a:xfrm>
          <a:prstGeom prst="rect">
            <a:avLst/>
          </a:prstGeom>
          <a:solidFill>
            <a:srgbClr val="E5E5E5">
              <a:alpha val="69800"/>
            </a:srgbClr>
          </a:solidFill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1" name="Google Shape;591;p61"/>
          <p:cNvSpPr/>
          <p:nvPr>
            <p:ph idx="2" type="pic"/>
          </p:nvPr>
        </p:nvSpPr>
        <p:spPr>
          <a:xfrm>
            <a:off x="1" y="1078534"/>
            <a:ext cx="2037000" cy="281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61"/>
          <p:cNvSpPr txBox="1"/>
          <p:nvPr>
            <p:ph type="title"/>
          </p:nvPr>
        </p:nvSpPr>
        <p:spPr>
          <a:xfrm>
            <a:off x="1882252" y="0"/>
            <a:ext cx="54000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61"/>
          <p:cNvSpPr/>
          <p:nvPr>
            <p:ph idx="3" type="pic"/>
          </p:nvPr>
        </p:nvSpPr>
        <p:spPr>
          <a:xfrm>
            <a:off x="2368958" y="1078534"/>
            <a:ext cx="2037000" cy="281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61"/>
          <p:cNvSpPr/>
          <p:nvPr>
            <p:ph idx="4" type="pic"/>
          </p:nvPr>
        </p:nvSpPr>
        <p:spPr>
          <a:xfrm>
            <a:off x="4737915" y="1078534"/>
            <a:ext cx="2037000" cy="281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61"/>
          <p:cNvSpPr/>
          <p:nvPr>
            <p:ph idx="5" type="pic"/>
          </p:nvPr>
        </p:nvSpPr>
        <p:spPr>
          <a:xfrm>
            <a:off x="7106873" y="1078534"/>
            <a:ext cx="2037000" cy="281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61"/>
          <p:cNvSpPr txBox="1"/>
          <p:nvPr>
            <p:ph idx="1" type="body"/>
          </p:nvPr>
        </p:nvSpPr>
        <p:spPr>
          <a:xfrm>
            <a:off x="-963" y="3906494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61"/>
          <p:cNvSpPr txBox="1"/>
          <p:nvPr>
            <p:ph idx="6" type="body"/>
          </p:nvPr>
        </p:nvSpPr>
        <p:spPr>
          <a:xfrm>
            <a:off x="2367279" y="3901440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8" name="Google Shape;598;p61"/>
          <p:cNvSpPr txBox="1"/>
          <p:nvPr>
            <p:ph idx="7" type="body"/>
          </p:nvPr>
        </p:nvSpPr>
        <p:spPr>
          <a:xfrm>
            <a:off x="4738874" y="3901440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61"/>
          <p:cNvSpPr txBox="1"/>
          <p:nvPr>
            <p:ph idx="8" type="body"/>
          </p:nvPr>
        </p:nvSpPr>
        <p:spPr>
          <a:xfrm>
            <a:off x="7101314" y="3901439"/>
            <a:ext cx="204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72000" spcFirstLastPara="1" rIns="72000" wrap="square" tIns="5400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rtl="0" algn="l">
              <a:spcBef>
                <a:spcPts val="30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0" name="Google Shape;600;p61"/>
          <p:cNvSpPr txBox="1"/>
          <p:nvPr>
            <p:ph idx="9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LOGO_SW_ohneClaim.png" id="601" name="Google Shape;6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3025" y="4878083"/>
            <a:ext cx="789702" cy="17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61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Abschlussfolie">
  <p:cSld name="19_Abschlussfolie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7275" y="-1"/>
            <a:ext cx="9106725" cy="512253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2"/>
          <p:cNvSpPr txBox="1"/>
          <p:nvPr/>
        </p:nvSpPr>
        <p:spPr>
          <a:xfrm>
            <a:off x="1" y="-1"/>
            <a:ext cx="25908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0" wrap="square" tIns="36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 Narrow"/>
              <a:buNone/>
            </a:pPr>
            <a:r>
              <a:rPr b="1" lang="de-DE" sz="3200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INFORMIERT BLEIBEN</a:t>
            </a:r>
            <a:endParaRPr sz="1400"/>
          </a:p>
        </p:txBody>
      </p:sp>
      <p:sp>
        <p:nvSpPr>
          <p:cNvPr id="607" name="Google Shape;607;p62"/>
          <p:cNvSpPr txBox="1"/>
          <p:nvPr/>
        </p:nvSpPr>
        <p:spPr>
          <a:xfrm>
            <a:off x="2590801" y="1489148"/>
            <a:ext cx="39624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0" lang="de-DE" sz="2000" cap="non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SCE NEWSLETTER ABONNIEREN:</a:t>
            </a:r>
            <a:endParaRPr sz="14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</a:pPr>
            <a:r>
              <a:rPr b="1" lang="de-DE" sz="20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WWW.SCE.DE/NEWSLETTER </a:t>
            </a:r>
            <a:endParaRPr sz="1400"/>
          </a:p>
        </p:txBody>
      </p:sp>
      <p:pic>
        <p:nvPicPr>
          <p:cNvPr id="608" name="Google Shape;6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9819" y="3498112"/>
            <a:ext cx="3655024" cy="10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el_viel Text_mit Bild">
  <p:cSld name="06_Titel_viel Text_mit Bild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Char char="/"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0" y="1081185"/>
            <a:ext cx="9144000" cy="148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430306" y="0"/>
            <a:ext cx="8280764" cy="1070154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7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4" type="body"/>
          </p:nvPr>
        </p:nvSpPr>
        <p:spPr>
          <a:xfrm>
            <a:off x="0" y="4604969"/>
            <a:ext cx="9029700" cy="1611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5" type="body"/>
          </p:nvPr>
        </p:nvSpPr>
        <p:spPr>
          <a:xfrm>
            <a:off x="3538" y="4906231"/>
            <a:ext cx="9029700" cy="1611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itel links_Text rechts_schwarze Fußzeile">
  <p:cSld name="07_Titel links_Text rechts_schwarze Fußzei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68" name="Google Shape;68;p8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2744477" y="1312862"/>
            <a:ext cx="6399523" cy="328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2745385" y="4622900"/>
            <a:ext cx="484241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itel links_Text rechts_weiße Fußzeile">
  <p:cSld name="08_Titel links_Text rechts_weiße Fußzei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9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W_ohne Claim.png" id="76" name="Google Shape;7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0613" y="4878642"/>
            <a:ext cx="79293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0" y="0"/>
            <a:ext cx="2736000" cy="5143500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36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Narrow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2744477" y="1312862"/>
            <a:ext cx="6399523" cy="328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3" type="body"/>
          </p:nvPr>
        </p:nvSpPr>
        <p:spPr>
          <a:xfrm>
            <a:off x="2745385" y="4622900"/>
            <a:ext cx="484241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080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i="1" sz="1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itel_viel Text_grauer Hintergrund">
  <p:cSld name="09_Titel_viel Text_grauer Hintergrund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-4762" y="0"/>
            <a:ext cx="9144000" cy="5145087"/>
          </a:xfrm>
          <a:prstGeom prst="rect">
            <a:avLst/>
          </a:prstGeom>
          <a:solidFill>
            <a:srgbClr val="E5E5E5">
              <a:alpha val="69411"/>
            </a:srgbClr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4" name="Google Shape;84;p10"/>
          <p:cNvCxnSpPr/>
          <p:nvPr/>
        </p:nvCxnSpPr>
        <p:spPr>
          <a:xfrm>
            <a:off x="8151894" y="487759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0"/>
          <p:cNvSpPr txBox="1"/>
          <p:nvPr>
            <p:ph type="title"/>
          </p:nvPr>
        </p:nvSpPr>
        <p:spPr>
          <a:xfrm>
            <a:off x="106364" y="0"/>
            <a:ext cx="8923336" cy="1070154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628387" y="48766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 Narrow"/>
              <a:buNone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/"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2" type="body"/>
          </p:nvPr>
        </p:nvSpPr>
        <p:spPr>
          <a:xfrm>
            <a:off x="0" y="1081185"/>
            <a:ext cx="9144000" cy="3521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44000" spcFirstLastPara="1" rIns="144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/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3" type="body"/>
          </p:nvPr>
        </p:nvSpPr>
        <p:spPr>
          <a:xfrm>
            <a:off x="0" y="4594335"/>
            <a:ext cx="9029700" cy="17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i="1" sz="1000">
                <a:solidFill>
                  <a:srgbClr val="80808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 Narrow"/>
              <a:buNone/>
              <a:defRPr sz="1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b="22827" l="0" r="0" t="0"/>
          <a:stretch/>
        </p:blipFill>
        <p:spPr>
          <a:xfrm>
            <a:off x="8231615" y="4876607"/>
            <a:ext cx="804346" cy="1863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9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5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7.xml"/><Relationship Id="rId6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8.xml"/><Relationship Id="rId6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85750" y="214313"/>
            <a:ext cx="88582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47650" y="857250"/>
            <a:ext cx="8610600" cy="369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Char char="/"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28600" y="228600"/>
            <a:ext cx="8610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285750" y="214313"/>
            <a:ext cx="8858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247650" y="857250"/>
            <a:ext cx="86106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Char char="/"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13" name="Google Shape;213;p22"/>
          <p:cNvSpPr/>
          <p:nvPr/>
        </p:nvSpPr>
        <p:spPr>
          <a:xfrm>
            <a:off x="228600" y="228600"/>
            <a:ext cx="8610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2"/>
          <p:cNvSpPr txBox="1"/>
          <p:nvPr>
            <p:ph idx="12" type="sldNum"/>
          </p:nvPr>
        </p:nvSpPr>
        <p:spPr>
          <a:xfrm>
            <a:off x="8595300" y="4818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215" name="Google Shape;215;p22"/>
          <p:cNvCxnSpPr/>
          <p:nvPr/>
        </p:nvCxnSpPr>
        <p:spPr>
          <a:xfrm>
            <a:off x="602527" y="4890508"/>
            <a:ext cx="0" cy="1728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6" name="Google Shape;216;p22"/>
          <p:cNvPicPr preferRelativeResize="0"/>
          <p:nvPr/>
        </p:nvPicPr>
        <p:blipFill rotWithShape="1">
          <a:blip r:embed="rId1">
            <a:alphaModFix/>
          </a:blip>
          <a:srcRect b="22827" l="0" r="0" t="0"/>
          <a:stretch/>
        </p:blipFill>
        <p:spPr>
          <a:xfrm>
            <a:off x="697890" y="4883720"/>
            <a:ext cx="804347" cy="1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2">
            <a:alphaModFix/>
          </a:blip>
          <a:srcRect b="4718" l="0" r="0" t="4718"/>
          <a:stretch/>
        </p:blipFill>
        <p:spPr>
          <a:xfrm>
            <a:off x="0" y="4862216"/>
            <a:ext cx="548700" cy="22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1597612" y="4886906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 Narrow"/>
              <a:buNone/>
            </a:pPr>
            <a:r>
              <a:rPr lang="de-DE" sz="1000">
                <a:latin typeface="Arial Narrow"/>
                <a:ea typeface="Arial Narrow"/>
                <a:cs typeface="Arial Narrow"/>
                <a:sym typeface="Arial Narrow"/>
              </a:rPr>
              <a:t>Strascheg Award Read Deck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/>
          <p:nvPr>
            <p:ph type="title"/>
          </p:nvPr>
        </p:nvSpPr>
        <p:spPr>
          <a:xfrm>
            <a:off x="285750" y="214313"/>
            <a:ext cx="88584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9" name="Google Shape;409;p42"/>
          <p:cNvSpPr txBox="1"/>
          <p:nvPr>
            <p:ph idx="1" type="body"/>
          </p:nvPr>
        </p:nvSpPr>
        <p:spPr>
          <a:xfrm>
            <a:off x="247650" y="857250"/>
            <a:ext cx="86106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rriweather Sans"/>
              <a:buChar char="/"/>
              <a:defRPr b="0" i="0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erriweather Sans"/>
              <a:buChar char="/"/>
              <a:defRPr b="0" i="0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048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048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erriweather Sans"/>
              <a:buChar char="/"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10" name="Google Shape;410;p42"/>
          <p:cNvSpPr/>
          <p:nvPr/>
        </p:nvSpPr>
        <p:spPr>
          <a:xfrm>
            <a:off x="228600" y="228600"/>
            <a:ext cx="8610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r">
              <a:buNone/>
              <a:defRPr sz="13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" y="3703575"/>
            <a:ext cx="8537752" cy="9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3"/>
          <p:cNvSpPr txBox="1"/>
          <p:nvPr/>
        </p:nvSpPr>
        <p:spPr>
          <a:xfrm>
            <a:off x="218794" y="3720916"/>
            <a:ext cx="52020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00" lIns="62000" spcFirstLastPara="1" rIns="62000" wrap="square" tIns="62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INFORMATIONEN ZUR </a:t>
            </a:r>
            <a:endParaRPr b="1" sz="2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DECK PRÄSENTATION</a:t>
            </a:r>
            <a:endParaRPr b="1" sz="2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18" name="Google Shape;618;p63"/>
          <p:cNvCxnSpPr/>
          <p:nvPr/>
        </p:nvCxnSpPr>
        <p:spPr>
          <a:xfrm>
            <a:off x="602527" y="4890508"/>
            <a:ext cx="0" cy="1728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9" name="Google Shape;619;p63"/>
          <p:cNvPicPr preferRelativeResize="0"/>
          <p:nvPr/>
        </p:nvPicPr>
        <p:blipFill rotWithShape="1">
          <a:blip r:embed="rId5">
            <a:alphaModFix/>
          </a:blip>
          <a:srcRect b="22827" l="0" r="0" t="0"/>
          <a:stretch/>
        </p:blipFill>
        <p:spPr>
          <a:xfrm>
            <a:off x="697890" y="4883720"/>
            <a:ext cx="804347" cy="1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3"/>
          <p:cNvPicPr preferRelativeResize="0"/>
          <p:nvPr/>
        </p:nvPicPr>
        <p:blipFill rotWithShape="1">
          <a:blip r:embed="rId6">
            <a:alphaModFix/>
          </a:blip>
          <a:srcRect b="4718" l="0" r="0" t="4718"/>
          <a:stretch/>
        </p:blipFill>
        <p:spPr>
          <a:xfrm>
            <a:off x="0" y="4862216"/>
            <a:ext cx="548700" cy="22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2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Beschreiben S</a:t>
            </a:r>
            <a:r>
              <a:rPr lang="de-DE">
                <a:solidFill>
                  <a:schemeClr val="dk1"/>
                </a:solidFill>
              </a:rPr>
              <a:t>ie Ihren Lösungsansatz / Ihre Idee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Innovationsgrad, Schutzrechte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Machbarkeit, Entwicklungsstand (z. B. Prototypen)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Kundennutzen (Value Proposition) und Alleinstellungsmerkmal (Unique Selling Proposition)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Kundenakquisition oder Marketing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Ertrags- / geschäftsmodell (Wie nehmen Sie Geld ein? Wie lautet der Preis? Mit wie vielen Stückzahlen rechnen Sie? Wofür geben Sie Geld aus?)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Skalierbarkeit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Eigenverantwortlichkeiten, Kooperationen und Wertschöpfungsmodell (was wird selbst gemacht, zugekauft oder ausgelagert über Partner und warum)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Allgemeine Darstellung (Vollständigkeit, Plausibilität, Roter Faden, Glaubwürdigkeit / Quellen etc.)</a:t>
            </a:r>
            <a:endParaRPr/>
          </a:p>
        </p:txBody>
      </p:sp>
      <p:sp>
        <p:nvSpPr>
          <p:cNvPr id="683" name="Google Shape;683;p72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(4b)</a:t>
            </a:r>
            <a:r>
              <a:rPr lang="de-DE">
                <a:solidFill>
                  <a:schemeClr val="dk1"/>
                </a:solidFill>
              </a:rPr>
              <a:t> IDEE, LÖSUNGSANSATZ &amp; BUSINESS MODEL</a:t>
            </a:r>
            <a:endParaRPr/>
          </a:p>
        </p:txBody>
      </p:sp>
      <p:sp>
        <p:nvSpPr>
          <p:cNvPr id="684" name="Google Shape;684;p72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3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Beschreiben Sie Ihre Umsetzungsplanung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Grafische Roadmap und Meilensteinplanung (3-5 Jahre und was ist in den nächsten 6 Monaten geplant mit 6 Meilensteinen)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Allgemeine Darstellung (Vollständigkeit, Plausibilität, Roter Faden, Glaubwürdigkeit / Quellen etc.)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ⓘ Mögliche Themen: Team, Produkt / Dienstleistung, Ertrags- / Geschäftsmodell, Kunden- / Marktentwicklung, Wettbewerb, Finanzplanung, Förderungen, Gründungsbezogene Aktivitäten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0" name="Google Shape;690;p73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(5)</a:t>
            </a:r>
            <a:r>
              <a:rPr b="0" lang="de-DE"/>
              <a:t> </a:t>
            </a:r>
            <a:r>
              <a:rPr lang="de-DE">
                <a:solidFill>
                  <a:schemeClr val="dk1"/>
                </a:solidFill>
              </a:rPr>
              <a:t> UMSETZUNGSPLANUNG</a:t>
            </a:r>
            <a:endParaRPr/>
          </a:p>
        </p:txBody>
      </p:sp>
      <p:sp>
        <p:nvSpPr>
          <p:cNvPr id="691" name="Google Shape;691;p73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4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Stellen Sie an dieser Stelle alle für Ihr Konzept relevanten Informationen/Anhang (z. B. Prototypen, Demonstratoren, Analysen, Ausführungen, Patentanmeldungen, Wachstumsstrategien, Social-Impact-Berechnungen, Marketing- und Finanzplanungen) dar, die an anderer Stelle nicht aufgeführt waren.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Sonstiges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Allgemeine Darstellung (Vollständigkeit, Plausibilität, Roter Faden, Glaubwürdigkeit / Quellen etc.)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Relevanz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de-DE"/>
            </a:br>
            <a:endParaRPr/>
          </a:p>
        </p:txBody>
      </p:sp>
      <p:sp>
        <p:nvSpPr>
          <p:cNvPr id="697" name="Google Shape;697;p74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(6)</a:t>
            </a:r>
            <a:r>
              <a:rPr lang="de-DE" sz="1600">
                <a:solidFill>
                  <a:schemeClr val="dk1"/>
                </a:solidFill>
              </a:rPr>
              <a:t> </a:t>
            </a:r>
            <a:r>
              <a:rPr lang="de-DE">
                <a:solidFill>
                  <a:schemeClr val="dk1"/>
                </a:solidFill>
              </a:rPr>
              <a:t>SONSTIGES &amp; ANHANG</a:t>
            </a:r>
            <a:endParaRPr b="0" sz="2000">
              <a:solidFill>
                <a:schemeClr val="dk1"/>
              </a:solidFill>
            </a:endParaRPr>
          </a:p>
        </p:txBody>
      </p:sp>
      <p:sp>
        <p:nvSpPr>
          <p:cNvPr id="698" name="Google Shape;698;p74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4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27" name="Google Shape;627;p64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ALLGEMEIN</a:t>
            </a:r>
            <a:endParaRPr/>
          </a:p>
        </p:txBody>
      </p:sp>
      <p:sp>
        <p:nvSpPr>
          <p:cNvPr id="628" name="Google Shape;628;p64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Die Präsentation muss für sich alleinstehend </a:t>
            </a:r>
            <a:r>
              <a:rPr b="1" lang="de-DE">
                <a:solidFill>
                  <a:schemeClr val="dk1"/>
                </a:solidFill>
              </a:rPr>
              <a:t>verständlich, vollumfassend und ausführlich </a:t>
            </a:r>
            <a:r>
              <a:rPr lang="de-DE">
                <a:solidFill>
                  <a:schemeClr val="dk1"/>
                </a:solidFill>
              </a:rPr>
              <a:t>sein (Read Deck).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Alle Angaben werden </a:t>
            </a:r>
            <a:r>
              <a:rPr b="1" lang="de-DE"/>
              <a:t>vertraulich</a:t>
            </a:r>
            <a:r>
              <a:rPr lang="de-DE"/>
              <a:t> behandelt und nicht an Dritte weitergegeben.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Verwendung von Grafiken, Diagramme oder Tabellen zur </a:t>
            </a:r>
            <a:r>
              <a:rPr b="1" lang="de-DE">
                <a:solidFill>
                  <a:schemeClr val="dk1"/>
                </a:solidFill>
              </a:rPr>
              <a:t>Visualisierung </a:t>
            </a:r>
            <a:r>
              <a:rPr lang="de-DE">
                <a:solidFill>
                  <a:schemeClr val="dk1"/>
                </a:solidFill>
              </a:rPr>
              <a:t>sowie Fußnoten mit entsprechenden Quellennachweisen ist wünschenswert.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</a:pPr>
            <a:r>
              <a:rPr b="1" lang="de-DE"/>
              <a:t>Inhalte und </a:t>
            </a:r>
            <a:r>
              <a:rPr b="1" lang="de-DE">
                <a:solidFill>
                  <a:schemeClr val="dk1"/>
                </a:solidFill>
              </a:rPr>
              <a:t>Gliederungsvorschlag </a:t>
            </a:r>
            <a:r>
              <a:rPr lang="de-DE"/>
              <a:t>der Präsentation zur Orientierung (maximal 12 Folien):</a:t>
            </a:r>
            <a:endParaRPr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Titelseite</a:t>
            </a:r>
            <a:endParaRPr sz="1200"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Thema &amp; Zusammenfassung</a:t>
            </a:r>
            <a:endParaRPr sz="1200"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Team &amp; Vision</a:t>
            </a:r>
            <a:endParaRPr sz="1200"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Problemstellung, Zielgruppe, Markt &amp; Wettbewerb</a:t>
            </a:r>
            <a:endParaRPr sz="1200">
              <a:solidFill>
                <a:srgbClr val="FF0000"/>
              </a:solidFill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Idee, Lösungsansatz &amp; Business Model </a:t>
            </a:r>
            <a:endParaRPr sz="1200"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Umsetzungsplanung</a:t>
            </a:r>
            <a:endParaRPr sz="1200"/>
          </a:p>
          <a:p>
            <a:pPr indent="-3048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/"/>
            </a:pPr>
            <a:r>
              <a:rPr lang="de-DE" sz="1200"/>
              <a:t>Sonstiges &amp; Anhang</a:t>
            </a:r>
            <a:endParaRPr sz="1200"/>
          </a:p>
          <a:p>
            <a:pPr indent="-3302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/"/>
            </a:pPr>
            <a:r>
              <a:rPr lang="de-DE"/>
              <a:t>Zur Erinnerung: Zur Bewerbung</a:t>
            </a:r>
            <a:r>
              <a:rPr b="1" lang="de-DE"/>
              <a:t> </a:t>
            </a:r>
            <a:r>
              <a:rPr lang="de-DE"/>
              <a:t>ist der </a:t>
            </a:r>
            <a:r>
              <a:rPr b="1" lang="de-DE"/>
              <a:t>Lebenslauf je Teammitglied</a:t>
            </a:r>
            <a:r>
              <a:rPr lang="de-DE"/>
              <a:t> als weitere Unterlage erforderlich.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5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Name der Geschäftsidee (Konzept- / Projekttitel) </a:t>
            </a:r>
            <a:r>
              <a:rPr lang="de-DE"/>
              <a:t>und Logo des Projektes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Bild (z. B. Produkt / Service, Problem etc.)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Claim</a:t>
            </a:r>
            <a:r>
              <a:rPr lang="de-DE"/>
              <a:t>: Fassen Sie die Idee in einem einzigen erklärenden Satz zusammen.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de-DE"/>
              <a:t>&lt;NAME DES PROJEKTES&gt;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de-DE"/>
              <a:t>ist &lt;DEFINIERTES ANGEBOT/PRODUKT&gt;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de-DE"/>
              <a:t>das &lt;LÖSUNG ZU EINEM PROBLEM&gt;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de-DE"/>
              <a:t>für &lt;ZIELGRUPPE&gt;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34" name="Google Shape;634;p65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(0a) TITELSEITE</a:t>
            </a:r>
            <a:br>
              <a:rPr lang="de-DE"/>
            </a:br>
            <a:endParaRPr b="0" sz="2000"/>
          </a:p>
        </p:txBody>
      </p:sp>
      <p:sp>
        <p:nvSpPr>
          <p:cNvPr id="635" name="Google Shape;635;p65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6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Kategorie: #  (Nennen Sie die Kategorienummer, in der Sie einreichen)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Datum</a:t>
            </a:r>
            <a:r>
              <a:rPr lang="de-DE"/>
              <a:t>: DD.MM.YYYY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Teammitglieder: Geben Sie die folgenden Informationen zu Ihrer Person (im Falle einer Einzelanmeldung) oder zum gesamten Team inkl. Ihnen an (im Falle einer Team-Anmeldung).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 Person: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Ggf. Akademischer Titel Vorname Nachname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Kontaktdaten: E-Mail, Mobilfunknummer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HM-Bezug: zutreffendes unten auswählen/eintragen und unzutreffendes streichen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Status an der HM: Student:in, Mitarbeiter:in oder Alumnus/a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Fakultät: Nummer + Name, z. B. FK 01 Architektur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Anstellung an der HM: (falls Mitarbeiter:in)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Studiengang &amp; Semester: (falls Student:in oder Alumnus/a; als Alumnus/a zusätzlich die Abschlussdaten des Studiums an der HM angeben)    </a:t>
            </a:r>
            <a:endParaRPr/>
          </a:p>
        </p:txBody>
      </p:sp>
      <p:sp>
        <p:nvSpPr>
          <p:cNvPr id="641" name="Google Shape;641;p66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(0b) TITELSEITE</a:t>
            </a:r>
            <a:br>
              <a:rPr lang="de-DE"/>
            </a:br>
            <a:endParaRPr b="0" sz="2000"/>
          </a:p>
        </p:txBody>
      </p:sp>
      <p:sp>
        <p:nvSpPr>
          <p:cNvPr id="642" name="Google Shape;642;p66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7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Von Bewerber:innen </a:t>
            </a:r>
            <a:r>
              <a:rPr lang="de-DE"/>
              <a:t>in</a:t>
            </a:r>
            <a:r>
              <a:rPr lang="de-DE"/>
              <a:t> Kategorie 1 benötigte Angaben zu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Kurs / Qualifizierungsveranstaltung: Kurstitel             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Semester in dem der Kurs besucht wurde: Semester Jahr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Kursleitung: Akademischer Titel Vorname Nachname, Fakultät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Teamname im Kurs: Teamname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67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(0c) TITELSEITE</a:t>
            </a:r>
            <a:br>
              <a:rPr lang="de-DE"/>
            </a:br>
            <a:endParaRPr b="0" sz="2000"/>
          </a:p>
        </p:txBody>
      </p:sp>
      <p:sp>
        <p:nvSpPr>
          <p:cNvPr id="649" name="Google Shape;649;p67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8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Stellen</a:t>
            </a:r>
            <a:r>
              <a:rPr lang="de-DE">
                <a:solidFill>
                  <a:schemeClr val="dk1"/>
                </a:solidFill>
              </a:rPr>
              <a:t> Sie in einer sehr kurzen Zusammenfassung dar, welches Thema in ihrem Kurs behandelt wurde bzw. in welchem Kontext Ihr Vorhaben eingebettet ist.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55" name="Google Shape;655;p68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(1) THEMA &amp; ZUSAMMENFASSUNG</a:t>
            </a:r>
            <a:br>
              <a:rPr lang="de-DE"/>
            </a:br>
            <a:endParaRPr b="0" sz="2000"/>
          </a:p>
        </p:txBody>
      </p:sp>
      <p:sp>
        <p:nvSpPr>
          <p:cNvPr id="656" name="Google Shape;656;p68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9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Stellen</a:t>
            </a:r>
            <a:r>
              <a:rPr lang="de-DE">
                <a:solidFill>
                  <a:schemeClr val="dk1"/>
                </a:solidFill>
              </a:rPr>
              <a:t> Sie zunächst die Teammitglieder namentlich vor inkl. für das Konzept relevante Kompetenzen / Hintergründe (z. B. akademische Ausbildung, Berufserfahrung etc.) und Aufgabenverteilung im Vorhaben. Jedes Teammitglied sollte ein sehr kurzes persönliches Motivations-Statement verfassen, weshalb Sie persönlich mit dem Team das Problem adressieren, die Lösung entwickeln oder diese Idee erfolgreich vorantreiben?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Stellen</a:t>
            </a:r>
            <a:r>
              <a:rPr lang="de-DE">
                <a:solidFill>
                  <a:schemeClr val="dk1"/>
                </a:solidFill>
              </a:rPr>
              <a:t> Sie dann Ihre Teamvision vor. Wohin soll der Impuls, den Sie mit Ihrem Ideenkonzept initiieren, die Gesellschaft / Technologie / Vorhaben führen? Wie sieht die Welt in 10-15 Jahren aus?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Allgemeine Darstellung (Vollständigkeit, Plausibilität, Roter Faden, Glaubwürdigkeit / Quellen etc.)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</a:t>
            </a:r>
            <a:r>
              <a:rPr lang="de-DE">
                <a:solidFill>
                  <a:schemeClr val="dk1"/>
                </a:solidFill>
              </a:rPr>
              <a:t> Relevanz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62" name="Google Shape;662;p69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(2) TEAM &amp; VISION</a:t>
            </a:r>
            <a:br>
              <a:rPr lang="de-DE"/>
            </a:br>
            <a:endParaRPr/>
          </a:p>
        </p:txBody>
      </p:sp>
      <p:sp>
        <p:nvSpPr>
          <p:cNvPr id="663" name="Google Shape;663;p69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0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Fassen Sie Ihre Problemstellung in einer Frage zusammen, z. B. Wie können wir X (Thema) verringern / verbessern, damit Y (Zielgruppe) weniger / mehr Z (Problem) erhält / hat / etc. 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ⓘ Achten Sie darauf, dass das Problemfeld nicht zu weit und nicht zu eng gewählt ist.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/"/>
            </a:pPr>
            <a:r>
              <a:rPr lang="de-DE"/>
              <a:t>Beschreiben</a:t>
            </a:r>
            <a:r>
              <a:rPr lang="de-DE">
                <a:solidFill>
                  <a:schemeClr val="dk1"/>
                </a:solidFill>
              </a:rPr>
              <a:t> Sie Ihr Problemfeld, Zielgruppe, Markt, Wettbewerb etc.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Problembeschreibung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Zielgruppe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Markt (Segment, Größe, Kennzahlen, Besonderheiten / Barrieren, Eintrittsstrategie)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Wettbewerb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Allgemeine Darstellung (Vollständigkeit, Plausibilität, Roter Faden, Glaubwürdigkeit / Quellen etc.)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☑ Relevanz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de-DE"/>
            </a:br>
            <a:endParaRPr/>
          </a:p>
        </p:txBody>
      </p:sp>
      <p:sp>
        <p:nvSpPr>
          <p:cNvPr id="669" name="Google Shape;669;p70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(3)</a:t>
            </a:r>
            <a:r>
              <a:rPr lang="de-DE">
                <a:solidFill>
                  <a:schemeClr val="dk1"/>
                </a:solidFill>
              </a:rPr>
              <a:t> PROBLEMSTELLUNG, ZIELGRUPPE,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MARKT &amp; WETTBEWERB</a:t>
            </a:r>
            <a:endParaRPr/>
          </a:p>
        </p:txBody>
      </p:sp>
      <p:sp>
        <p:nvSpPr>
          <p:cNvPr id="670" name="Google Shape;670;p70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1"/>
          <p:cNvSpPr txBox="1"/>
          <p:nvPr>
            <p:ph idx="1" type="body"/>
          </p:nvPr>
        </p:nvSpPr>
        <p:spPr>
          <a:xfrm>
            <a:off x="0" y="1081185"/>
            <a:ext cx="91440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/"/>
            </a:pPr>
            <a:r>
              <a:rPr lang="de-DE">
                <a:solidFill>
                  <a:schemeClr val="dk1"/>
                </a:solidFill>
              </a:rPr>
              <a:t>Lösung – Wie sieht diese aus? Und was ist neu daran?</a:t>
            </a:r>
            <a:endParaRPr>
              <a:solidFill>
                <a:schemeClr val="dk1"/>
              </a:solidFill>
            </a:endParaRPr>
          </a:p>
          <a:p>
            <a:pPr indent="0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Fassen Sie Ihre Idee / Ihren Lösungsansatz in einem Satz zusammen, z.B. Wir wollen X (Produkt oder Service) an Y (Zielgruppe) verkaufen, um Z (Mehrwert für Zielgruppe) zu erreichen (und um AHA (Social Impact) für W (Social Impact Zielgruppe) zu generieren). </a:t>
            </a:r>
            <a:endParaRPr>
              <a:solidFill>
                <a:schemeClr val="dk1"/>
              </a:solidFill>
            </a:endParaRPr>
          </a:p>
          <a:p>
            <a:pPr indent="0" lvl="0" marL="360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ⓘ Achten Sie darauf, dass Sie Ihren Lösungsansatz aus der Kundensicht formulieren.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de-DE"/>
            </a:br>
            <a:endParaRPr/>
          </a:p>
        </p:txBody>
      </p:sp>
      <p:sp>
        <p:nvSpPr>
          <p:cNvPr id="676" name="Google Shape;676;p71"/>
          <p:cNvSpPr txBox="1"/>
          <p:nvPr>
            <p:ph type="title"/>
          </p:nvPr>
        </p:nvSpPr>
        <p:spPr>
          <a:xfrm>
            <a:off x="430306" y="0"/>
            <a:ext cx="8280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36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(4a)</a:t>
            </a:r>
            <a:r>
              <a:rPr lang="de-DE">
                <a:solidFill>
                  <a:schemeClr val="dk1"/>
                </a:solidFill>
              </a:rPr>
              <a:t> IDEE, LÖSUNGSANSATZ &amp; BUSINESS MODEL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677" name="Google Shape;677;p71"/>
          <p:cNvSpPr txBox="1"/>
          <p:nvPr>
            <p:ph idx="12" type="sldNum"/>
          </p:nvPr>
        </p:nvSpPr>
        <p:spPr>
          <a:xfrm>
            <a:off x="8595309" y="478008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E_Folienmaster_2.0_2017062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DAEE"/>
      </a:accent1>
      <a:accent2>
        <a:srgbClr val="00B5DD"/>
      </a:accent2>
      <a:accent3>
        <a:srgbClr val="FFFFFF"/>
      </a:accent3>
      <a:accent4>
        <a:srgbClr val="000000"/>
      </a:accent4>
      <a:accent5>
        <a:srgbClr val="C0EAF5"/>
      </a:accent5>
      <a:accent6>
        <a:srgbClr val="00A4C8"/>
      </a:accent6>
      <a:hlink>
        <a:srgbClr val="A49D87"/>
      </a:hlink>
      <a:folHlink>
        <a:srgbClr val="D2CE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E_Folienmaster_2.0_2017062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DAEE"/>
      </a:accent1>
      <a:accent2>
        <a:srgbClr val="00B5DD"/>
      </a:accent2>
      <a:accent3>
        <a:srgbClr val="FFFFFF"/>
      </a:accent3>
      <a:accent4>
        <a:srgbClr val="000000"/>
      </a:accent4>
      <a:accent5>
        <a:srgbClr val="C0EAF5"/>
      </a:accent5>
      <a:accent6>
        <a:srgbClr val="00A4C8"/>
      </a:accent6>
      <a:hlink>
        <a:srgbClr val="A49D87"/>
      </a:hlink>
      <a:folHlink>
        <a:srgbClr val="D2CE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E_Folienmaster_2.0_2017062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DAEE"/>
      </a:accent1>
      <a:accent2>
        <a:srgbClr val="00B5DD"/>
      </a:accent2>
      <a:accent3>
        <a:srgbClr val="FFFFFF"/>
      </a:accent3>
      <a:accent4>
        <a:srgbClr val="000000"/>
      </a:accent4>
      <a:accent5>
        <a:srgbClr val="C0EAF5"/>
      </a:accent5>
      <a:accent6>
        <a:srgbClr val="00A4C8"/>
      </a:accent6>
      <a:hlink>
        <a:srgbClr val="A49D87"/>
      </a:hlink>
      <a:folHlink>
        <a:srgbClr val="D2CE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