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9" r:id="rId4"/>
    <p:sldMasterId id="2147483690" r:id="rId5"/>
    <p:sldMasterId id="2147483695" r:id="rId6"/>
    <p:sldMasterId id="2147483699"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Lst>
  <p:sldSz cy="6858000" cx="12192000"/>
  <p:notesSz cx="6858000" cy="9144000"/>
  <p:embeddedFontLst>
    <p:embeddedFont>
      <p:font typeface="Proxima Nova"/>
      <p:regular r:id="rId32"/>
      <p:bold r:id="rId33"/>
      <p:italic r:id="rId34"/>
      <p:boldItalic r:id="rId35"/>
    </p:embeddedFont>
    <p:embeddedFont>
      <p:font typeface="Corbel"/>
      <p:regular r:id="rId36"/>
      <p:bold r:id="rId37"/>
      <p:italic r:id="rId38"/>
      <p:boldItalic r:id="rId39"/>
    </p:embeddedFont>
    <p:embeddedFont>
      <p:font typeface="Permanent Marker"/>
      <p:regular r:id="rId40"/>
    </p:embeddedFont>
    <p:embeddedFont>
      <p:font typeface="Helvetica Neue"/>
      <p:regular r:id="rId41"/>
      <p:bold r:id="rId42"/>
      <p:italic r:id="rId43"/>
      <p:boldItalic r:id="rId44"/>
    </p:embeddedFont>
    <p:embeddedFont>
      <p:font typeface="Roboto"/>
      <p:regular r:id="rId45"/>
      <p:bold r:id="rId46"/>
      <p:italic r:id="rId47"/>
      <p:boldItalic r:id="rId48"/>
    </p:embeddedFont>
    <p:embeddedFont>
      <p:font typeface="Arial Narrow"/>
      <p:regular r:id="rId49"/>
      <p:bold r:id="rId50"/>
      <p:italic r:id="rId51"/>
      <p:boldItalic r:id="rId52"/>
    </p:embeddedFont>
    <p:embeddedFont>
      <p:font typeface="Montserrat"/>
      <p:regular r:id="rId53"/>
      <p:bold r:id="rId54"/>
      <p:italic r:id="rId55"/>
      <p:boldItalic r:id="rId56"/>
    </p:embeddedFont>
    <p:embeddedFont>
      <p:font typeface="Titillium Web"/>
      <p:regular r:id="rId57"/>
      <p:bold r:id="rId58"/>
      <p:italic r:id="rId59"/>
      <p:boldItalic r:id="rId60"/>
    </p:embeddedFont>
    <p:embeddedFont>
      <p:font typeface="Tahoma"/>
      <p:regular r:id="rId61"/>
      <p:bold r:id="rId62"/>
    </p:embeddedFont>
    <p:embeddedFont>
      <p:font typeface="Montserrat ExtraBold"/>
      <p:bold r:id="rId63"/>
      <p:boldItalic r:id="rId64"/>
    </p:embeddedFont>
    <p:embeddedFont>
      <p:font typeface="Gill Sans"/>
      <p:regular r:id="rId65"/>
      <p:bold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7" roundtripDataSignature="AMtx7mhcMDua8tuK/ulxQ6P07arM4NoaD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ermanentMarker-regular.fntdata"/><Relationship Id="rId42" Type="http://schemas.openxmlformats.org/officeDocument/2006/relationships/font" Target="fonts/HelveticaNeue-bold.fntdata"/><Relationship Id="rId41" Type="http://schemas.openxmlformats.org/officeDocument/2006/relationships/font" Target="fonts/HelveticaNeue-regular.fntdata"/><Relationship Id="rId44" Type="http://schemas.openxmlformats.org/officeDocument/2006/relationships/font" Target="fonts/HelveticaNeue-boldItalic.fntdata"/><Relationship Id="rId43" Type="http://schemas.openxmlformats.org/officeDocument/2006/relationships/font" Target="fonts/HelveticaNeue-italic.fntdata"/><Relationship Id="rId46" Type="http://schemas.openxmlformats.org/officeDocument/2006/relationships/font" Target="fonts/Roboto-bold.fntdata"/><Relationship Id="rId45" Type="http://schemas.openxmlformats.org/officeDocument/2006/relationships/font" Target="fonts/Roboto-regular.fntdata"/><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1.xml"/><Relationship Id="rId48" Type="http://schemas.openxmlformats.org/officeDocument/2006/relationships/font" Target="fonts/Roboto-boldItalic.fntdata"/><Relationship Id="rId47" Type="http://schemas.openxmlformats.org/officeDocument/2006/relationships/font" Target="fonts/Roboto-italic.fntdata"/><Relationship Id="rId49" Type="http://schemas.openxmlformats.org/officeDocument/2006/relationships/font" Target="fonts/ArialNarrow-regular.fntdata"/><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font" Target="fonts/ProximaNova-bold.fntdata"/><Relationship Id="rId32" Type="http://schemas.openxmlformats.org/officeDocument/2006/relationships/font" Target="fonts/ProximaNova-regular.fntdata"/><Relationship Id="rId35" Type="http://schemas.openxmlformats.org/officeDocument/2006/relationships/font" Target="fonts/ProximaNova-boldItalic.fntdata"/><Relationship Id="rId34" Type="http://schemas.openxmlformats.org/officeDocument/2006/relationships/font" Target="fonts/ProximaNova-italic.fntdata"/><Relationship Id="rId37" Type="http://schemas.openxmlformats.org/officeDocument/2006/relationships/font" Target="fonts/Corbel-bold.fntdata"/><Relationship Id="rId36" Type="http://schemas.openxmlformats.org/officeDocument/2006/relationships/font" Target="fonts/Corbel-regular.fntdata"/><Relationship Id="rId39" Type="http://schemas.openxmlformats.org/officeDocument/2006/relationships/font" Target="fonts/Corbel-boldItalic.fntdata"/><Relationship Id="rId38" Type="http://schemas.openxmlformats.org/officeDocument/2006/relationships/font" Target="fonts/Corbel-italic.fntdata"/><Relationship Id="rId62" Type="http://schemas.openxmlformats.org/officeDocument/2006/relationships/font" Target="fonts/Tahoma-bold.fntdata"/><Relationship Id="rId61" Type="http://schemas.openxmlformats.org/officeDocument/2006/relationships/font" Target="fonts/Tahoma-regular.fntdata"/><Relationship Id="rId20" Type="http://schemas.openxmlformats.org/officeDocument/2006/relationships/slide" Target="slides/slide12.xml"/><Relationship Id="rId64" Type="http://schemas.openxmlformats.org/officeDocument/2006/relationships/font" Target="fonts/MontserratExtraBold-boldItalic.fntdata"/><Relationship Id="rId63" Type="http://schemas.openxmlformats.org/officeDocument/2006/relationships/font" Target="fonts/MontserratExtraBold-bold.fntdata"/><Relationship Id="rId22" Type="http://schemas.openxmlformats.org/officeDocument/2006/relationships/slide" Target="slides/slide14.xml"/><Relationship Id="rId66" Type="http://schemas.openxmlformats.org/officeDocument/2006/relationships/font" Target="fonts/GillSans-bold.fntdata"/><Relationship Id="rId21" Type="http://schemas.openxmlformats.org/officeDocument/2006/relationships/slide" Target="slides/slide13.xml"/><Relationship Id="rId65" Type="http://schemas.openxmlformats.org/officeDocument/2006/relationships/font" Target="fonts/GillSans-regular.fntdata"/><Relationship Id="rId24" Type="http://schemas.openxmlformats.org/officeDocument/2006/relationships/slide" Target="slides/slide16.xml"/><Relationship Id="rId23" Type="http://schemas.openxmlformats.org/officeDocument/2006/relationships/slide" Target="slides/slide15.xml"/><Relationship Id="rId67" Type="http://customschemas.google.com/relationships/presentationmetadata" Target="metadata"/><Relationship Id="rId60" Type="http://schemas.openxmlformats.org/officeDocument/2006/relationships/font" Target="fonts/TitilliumWeb-boldItalic.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ArialNarrow-italic.fntdata"/><Relationship Id="rId50" Type="http://schemas.openxmlformats.org/officeDocument/2006/relationships/font" Target="fonts/ArialNarrow-bold.fntdata"/><Relationship Id="rId53" Type="http://schemas.openxmlformats.org/officeDocument/2006/relationships/font" Target="fonts/Montserrat-regular.fntdata"/><Relationship Id="rId52" Type="http://schemas.openxmlformats.org/officeDocument/2006/relationships/font" Target="fonts/ArialNarrow-boldItalic.fntdata"/><Relationship Id="rId11" Type="http://schemas.openxmlformats.org/officeDocument/2006/relationships/slide" Target="slides/slide3.xml"/><Relationship Id="rId55" Type="http://schemas.openxmlformats.org/officeDocument/2006/relationships/font" Target="fonts/Montserrat-italic.fntdata"/><Relationship Id="rId10" Type="http://schemas.openxmlformats.org/officeDocument/2006/relationships/slide" Target="slides/slide2.xml"/><Relationship Id="rId54" Type="http://schemas.openxmlformats.org/officeDocument/2006/relationships/font" Target="fonts/Montserrat-bold.fntdata"/><Relationship Id="rId13" Type="http://schemas.openxmlformats.org/officeDocument/2006/relationships/slide" Target="slides/slide5.xml"/><Relationship Id="rId57" Type="http://schemas.openxmlformats.org/officeDocument/2006/relationships/font" Target="fonts/TitilliumWeb-regular.fntdata"/><Relationship Id="rId12" Type="http://schemas.openxmlformats.org/officeDocument/2006/relationships/slide" Target="slides/slide4.xml"/><Relationship Id="rId56" Type="http://schemas.openxmlformats.org/officeDocument/2006/relationships/font" Target="fonts/Montserrat-boldItalic.fntdata"/><Relationship Id="rId15" Type="http://schemas.openxmlformats.org/officeDocument/2006/relationships/slide" Target="slides/slide7.xml"/><Relationship Id="rId59" Type="http://schemas.openxmlformats.org/officeDocument/2006/relationships/font" Target="fonts/TitilliumWeb-italic.fntdata"/><Relationship Id="rId14" Type="http://schemas.openxmlformats.org/officeDocument/2006/relationships/slide" Target="slides/slide6.xml"/><Relationship Id="rId58" Type="http://schemas.openxmlformats.org/officeDocument/2006/relationships/font" Target="fonts/TitilliumWeb-bold.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3" name="Google Shape;50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2" name="Google Shape;71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2b75d70d5dc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9" name="Google Shape;739;g2b75d70d5dc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0" name="Google Shape;76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8" name="Google Shape;77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5" name="Google Shape;80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2bba53a863b_0_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de-DE"/>
              <a:t>add sff logo to footer</a:t>
            </a:r>
            <a:endParaRPr/>
          </a:p>
        </p:txBody>
      </p:sp>
      <p:sp>
        <p:nvSpPr>
          <p:cNvPr id="812" name="Google Shape;812;g2bba53a863b_0_1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2bba53a863b_0_1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8" name="Google Shape;828;g2bba53a863b_0_1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2bba53a863b_0_1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8" name="Google Shape;838;g2bba53a863b_0_1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2bba53a863b_0_1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48" name="Google Shape;848;g2bba53a863b_0_1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2bba53a863b_0_2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26" name="Google Shape;926;g2bba53a863b_0_2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3" name="Google Shape;51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2bba53a863b_0_2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6" name="Google Shape;936;g2bba53a863b_0_2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28421340e2c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6" name="Google Shape;946;g28421340e2c_0_2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1f2bd0dfcfe_0_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1" name="Google Shape;951;g1f2bd0dfcfe_0_1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t/>
            </a:r>
            <a:endParaRPr b="1" sz="1550">
              <a:latin typeface="Roboto"/>
              <a:ea typeface="Roboto"/>
              <a:cs typeface="Roboto"/>
              <a:sym typeface="Roboto"/>
            </a:endParaRPr>
          </a:p>
        </p:txBody>
      </p:sp>
      <p:sp>
        <p:nvSpPr>
          <p:cNvPr id="952" name="Google Shape;952;g1f2bd0dfcfe_0_1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de-DE"/>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2" name="Google Shape;96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3" name="Google Shape;52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6" name="Google Shape;56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3b4dd359e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4" name="Google Shape;594;g23b4dd359e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a5709d1dcf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9" name="Google Shape;619;g2a5709d1dcf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1e03b054af5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9" name="Google Shape;649;g1e03b054af5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7b7e4a86a7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000"/>
              <a:buFont typeface="Arial"/>
              <a:buNone/>
            </a:pPr>
            <a:r>
              <a:rPr lang="de-DE" sz="1100">
                <a:highlight>
                  <a:schemeClr val="lt1"/>
                </a:highlight>
              </a:rPr>
              <a:t>ab 18.03..2024</a:t>
            </a:r>
            <a:endParaRPr sz="1100">
              <a:highlight>
                <a:schemeClr val="lt1"/>
              </a:highlight>
            </a:endParaRPr>
          </a:p>
          <a:p>
            <a:pPr indent="0" lvl="0" marL="0" rtl="0" algn="l">
              <a:spcBef>
                <a:spcPts val="0"/>
              </a:spcBef>
              <a:spcAft>
                <a:spcPts val="0"/>
              </a:spcAft>
              <a:buClr>
                <a:schemeClr val="dk1"/>
              </a:buClr>
              <a:buSzPts val="1000"/>
              <a:buFont typeface="Arial"/>
              <a:buNone/>
            </a:pPr>
            <a:r>
              <a:rPr lang="de-DE" sz="1100">
                <a:highlight>
                  <a:schemeClr val="lt1"/>
                </a:highlight>
              </a:rPr>
              <a:t>montags, 14-17 Uhr</a:t>
            </a:r>
            <a:endParaRPr sz="1100">
              <a:highlight>
                <a:schemeClr val="lt1"/>
              </a:highlight>
            </a:endParaRPr>
          </a:p>
          <a:p>
            <a:pPr indent="0" lvl="0" marL="0" rtl="0" algn="l">
              <a:spcBef>
                <a:spcPts val="0"/>
              </a:spcBef>
              <a:spcAft>
                <a:spcPts val="0"/>
              </a:spcAft>
              <a:buClr>
                <a:schemeClr val="dk1"/>
              </a:buClr>
              <a:buSzPts val="1000"/>
              <a:buFont typeface="Arial"/>
              <a:buNone/>
            </a:pPr>
            <a:r>
              <a:rPr lang="de-DE" sz="1100">
                <a:highlight>
                  <a:schemeClr val="lt1"/>
                </a:highlight>
              </a:rPr>
              <a:t>Creative Hall</a:t>
            </a:r>
            <a:endParaRPr b="1" sz="1000">
              <a:highlight>
                <a:schemeClr val="lt1"/>
              </a:highlight>
            </a:endParaRPr>
          </a:p>
          <a:p>
            <a:pPr indent="0" lvl="0" marL="0" rtl="0" algn="r">
              <a:lnSpc>
                <a:spcPct val="115000"/>
              </a:lnSpc>
              <a:spcBef>
                <a:spcPts val="600"/>
              </a:spcBef>
              <a:spcAft>
                <a:spcPts val="0"/>
              </a:spcAft>
              <a:buClr>
                <a:schemeClr val="dk1"/>
              </a:buClr>
              <a:buSzPts val="1100"/>
              <a:buFont typeface="Arial"/>
              <a:buNone/>
            </a:pPr>
            <a:r>
              <a:t/>
            </a:r>
            <a:endParaRPr/>
          </a:p>
        </p:txBody>
      </p:sp>
      <p:sp>
        <p:nvSpPr>
          <p:cNvPr id="668" name="Google Shape;668;g27b7e4a86a7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a5709d1dcf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SzPts val="1000"/>
              <a:buNone/>
            </a:pPr>
            <a:r>
              <a:t/>
            </a:r>
            <a:endParaRPr/>
          </a:p>
        </p:txBody>
      </p:sp>
      <p:sp>
        <p:nvSpPr>
          <p:cNvPr id="692" name="Google Shape;692;g2a5709d1dcf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2.jpg"/><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24.png"/><Relationship Id="rId6" Type="http://schemas.openxmlformats.org/officeDocument/2006/relationships/image" Target="../media/image1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2.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7.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6.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ceholder-Image">
  <p:cSld name="Placeholder-Image">
    <p:spTree>
      <p:nvGrpSpPr>
        <p:cNvPr id="15" name="Shape 15"/>
        <p:cNvGrpSpPr/>
        <p:nvPr/>
      </p:nvGrpSpPr>
      <p:grpSpPr>
        <a:xfrm>
          <a:off x="0" y="0"/>
          <a:ext cx="0" cy="0"/>
          <a:chOff x="0" y="0"/>
          <a:chExt cx="0" cy="0"/>
        </a:xfrm>
      </p:grpSpPr>
      <p:sp>
        <p:nvSpPr>
          <p:cNvPr id="16" name="Google Shape;16;p21"/>
          <p:cNvSpPr/>
          <p:nvPr>
            <p:ph idx="2" type="pic"/>
          </p:nvPr>
        </p:nvSpPr>
        <p:spPr>
          <a:xfrm>
            <a:off x="0" y="0"/>
            <a:ext cx="12192000" cy="6858000"/>
          </a:xfrm>
          <a:prstGeom prst="rect">
            <a:avLst/>
          </a:prstGeom>
          <a:solidFill>
            <a:srgbClr val="F2F2F2"/>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type="title">
  <p:cSld name="TITLE">
    <p:spTree>
      <p:nvGrpSpPr>
        <p:cNvPr id="59" name="Shape 59"/>
        <p:cNvGrpSpPr/>
        <p:nvPr/>
      </p:nvGrpSpPr>
      <p:grpSpPr>
        <a:xfrm>
          <a:off x="0" y="0"/>
          <a:ext cx="0" cy="0"/>
          <a:chOff x="0" y="0"/>
          <a:chExt cx="0" cy="0"/>
        </a:xfrm>
      </p:grpSpPr>
      <p:sp>
        <p:nvSpPr>
          <p:cNvPr id="60" name="Google Shape;60;p2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2" name="Google Shape;62;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Blue 3">
  <p:cSld name="Cover Blue 3">
    <p:spTree>
      <p:nvGrpSpPr>
        <p:cNvPr id="65" name="Shape 65"/>
        <p:cNvGrpSpPr/>
        <p:nvPr/>
      </p:nvGrpSpPr>
      <p:grpSpPr>
        <a:xfrm>
          <a:off x="0" y="0"/>
          <a:ext cx="0" cy="0"/>
          <a:chOff x="0" y="0"/>
          <a:chExt cx="0" cy="0"/>
        </a:xfrm>
      </p:grpSpPr>
      <p:sp>
        <p:nvSpPr>
          <p:cNvPr id="66" name="Google Shape;66;p26"/>
          <p:cNvSpPr txBox="1"/>
          <p:nvPr>
            <p:ph idx="1" type="body"/>
          </p:nvPr>
        </p:nvSpPr>
        <p:spPr>
          <a:xfrm>
            <a:off x="479425" y="3990339"/>
            <a:ext cx="3222677" cy="332786"/>
          </a:xfrm>
          <a:prstGeom prst="rect">
            <a:avLst/>
          </a:prstGeom>
          <a:noFill/>
          <a:ln>
            <a:noFill/>
          </a:ln>
        </p:spPr>
        <p:txBody>
          <a:bodyPr anchorCtr="0" anchor="t" bIns="45700" lIns="0" spcFirstLastPara="1" rIns="0" wrap="square" tIns="45700">
            <a:noAutofit/>
          </a:bodyPr>
          <a:lstStyle>
            <a:lvl1pPr indent="-228600" lvl="0" marL="4572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Titillium Web"/>
                <a:ea typeface="Titillium Web"/>
                <a:cs typeface="Titillium Web"/>
                <a:sym typeface="Titillium Web"/>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7" name="Google Shape;67;p26"/>
          <p:cNvSpPr txBox="1"/>
          <p:nvPr>
            <p:ph type="title"/>
          </p:nvPr>
        </p:nvSpPr>
        <p:spPr>
          <a:xfrm>
            <a:off x="479425" y="3167530"/>
            <a:ext cx="4704523" cy="584775"/>
          </a:xfrm>
          <a:prstGeom prst="rect">
            <a:avLst/>
          </a:prstGeom>
          <a:noFill/>
          <a:ln>
            <a:noFill/>
          </a:ln>
        </p:spPr>
        <p:txBody>
          <a:bodyPr anchorCtr="0" anchor="t" bIns="45700" lIns="0" spcFirstLastPara="1" rIns="91425" wrap="square" tIns="45700">
            <a:spAutoFit/>
          </a:bodyPr>
          <a:lstStyle>
            <a:lvl1pPr lvl="0" marR="0" algn="l">
              <a:lnSpc>
                <a:spcPct val="100000"/>
              </a:lnSpc>
              <a:spcBef>
                <a:spcPts val="640"/>
              </a:spcBef>
              <a:spcAft>
                <a:spcPts val="0"/>
              </a:spcAft>
              <a:buClr>
                <a:schemeClr val="lt1"/>
              </a:buClr>
              <a:buSzPts val="3200"/>
              <a:buFont typeface="Titillium Web"/>
              <a:buNone/>
              <a:defRPr b="0" i="0" sz="3200" u="none" cap="none" strike="noStrike">
                <a:solidFill>
                  <a:schemeClr val="lt1"/>
                </a:solidFill>
                <a:latin typeface="Titillium Web"/>
                <a:ea typeface="Titillium Web"/>
                <a:cs typeface="Titillium Web"/>
                <a:sym typeface="Titillium Web"/>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8" name="Google Shape;68;p26"/>
          <p:cNvSpPr/>
          <p:nvPr/>
        </p:nvSpPr>
        <p:spPr>
          <a:xfrm>
            <a:off x="6112604" y="812144"/>
            <a:ext cx="6079397" cy="6045857"/>
          </a:xfrm>
          <a:custGeom>
            <a:rect b="b" l="l" r="r" t="t"/>
            <a:pathLst>
              <a:path extrusionOk="0" h="6045857" w="6079397">
                <a:moveTo>
                  <a:pt x="3997474" y="0"/>
                </a:moveTo>
                <a:cubicBezTo>
                  <a:pt x="4756386" y="0"/>
                  <a:pt x="5465904" y="211458"/>
                  <a:pt x="6070310" y="578664"/>
                </a:cubicBezTo>
                <a:lnTo>
                  <a:pt x="6079397" y="584489"/>
                </a:lnTo>
                <a:lnTo>
                  <a:pt x="6079397" y="879474"/>
                </a:lnTo>
                <a:lnTo>
                  <a:pt x="5784708" y="700467"/>
                </a:lnTo>
                <a:cubicBezTo>
                  <a:pt x="5253429" y="411893"/>
                  <a:pt x="4644596" y="247976"/>
                  <a:pt x="3997474" y="247976"/>
                </a:cubicBezTo>
                <a:cubicBezTo>
                  <a:pt x="1926683" y="247976"/>
                  <a:pt x="247976" y="1926485"/>
                  <a:pt x="247976" y="3997030"/>
                </a:cubicBezTo>
                <a:cubicBezTo>
                  <a:pt x="247976" y="4644076"/>
                  <a:pt x="411913" y="5252836"/>
                  <a:pt x="700520" y="5784052"/>
                </a:cubicBezTo>
                <a:lnTo>
                  <a:pt x="859590" y="6045857"/>
                </a:lnTo>
                <a:lnTo>
                  <a:pt x="565054" y="6045857"/>
                </a:lnTo>
                <a:lnTo>
                  <a:pt x="482474" y="5902252"/>
                </a:lnTo>
                <a:cubicBezTo>
                  <a:pt x="174779" y="5335900"/>
                  <a:pt x="0" y="4686874"/>
                  <a:pt x="0" y="3997030"/>
                </a:cubicBezTo>
                <a:cubicBezTo>
                  <a:pt x="0" y="1789531"/>
                  <a:pt x="1789730" y="0"/>
                  <a:pt x="3997474" y="0"/>
                </a:cubicBezTo>
                <a:close/>
              </a:path>
            </a:pathLst>
          </a:custGeom>
          <a:solidFill>
            <a:schemeClr val="lt1">
              <a:alpha val="4196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33333"/>
              </a:solidFill>
              <a:latin typeface="Calibri"/>
              <a:ea typeface="Calibri"/>
              <a:cs typeface="Calibri"/>
              <a:sym typeface="Calibri"/>
            </a:endParaRPr>
          </a:p>
        </p:txBody>
      </p:sp>
      <p:sp>
        <p:nvSpPr>
          <p:cNvPr id="69" name="Google Shape;69;p26"/>
          <p:cNvSpPr/>
          <p:nvPr>
            <p:ph idx="2" type="pic"/>
          </p:nvPr>
        </p:nvSpPr>
        <p:spPr>
          <a:xfrm>
            <a:off x="6614074" y="1313334"/>
            <a:ext cx="5577926" cy="5544667"/>
          </a:xfrm>
          <a:prstGeom prst="rect">
            <a:avLst/>
          </a:prstGeom>
          <a:noFill/>
          <a:ln>
            <a:noFill/>
          </a:ln>
        </p:spPr>
      </p:sp>
    </p:spTree>
  </p:cSld>
  <p:clrMapOvr>
    <a:masterClrMapping/>
  </p:clrMapOvr>
  <p:extLst>
    <p:ext uri="{DCECCB84-F9BA-43D5-87BE-67443E8EF086}">
      <p15:sldGuideLst>
        <p15:guide id="1" orient="horz" pos="3838">
          <p15:clr>
            <a:srgbClr val="FBAE40"/>
          </p15:clr>
        </p15:guide>
        <p15:guide id="2" orient="horz" pos="397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type="obj">
  <p:cSld name="OBJECT">
    <p:spTree>
      <p:nvGrpSpPr>
        <p:cNvPr id="70" name="Shape 70"/>
        <p:cNvGrpSpPr/>
        <p:nvPr/>
      </p:nvGrpSpPr>
      <p:grpSpPr>
        <a:xfrm>
          <a:off x="0" y="0"/>
          <a:ext cx="0" cy="0"/>
          <a:chOff x="0" y="0"/>
          <a:chExt cx="0" cy="0"/>
        </a:xfrm>
      </p:grpSpPr>
      <p:sp>
        <p:nvSpPr>
          <p:cNvPr id="71" name="Google Shape;71;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schnitts-&#10;überschrift" type="secHead">
  <p:cSld name="SECTION_HEADER">
    <p:spTree>
      <p:nvGrpSpPr>
        <p:cNvPr id="76" name="Shape 76"/>
        <p:cNvGrpSpPr/>
        <p:nvPr/>
      </p:nvGrpSpPr>
      <p:grpSpPr>
        <a:xfrm>
          <a:off x="0" y="0"/>
          <a:ext cx="0" cy="0"/>
          <a:chOff x="0" y="0"/>
          <a:chExt cx="0" cy="0"/>
        </a:xfrm>
      </p:grpSpPr>
      <p:sp>
        <p:nvSpPr>
          <p:cNvPr id="77" name="Google Shape;77;p3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79" name="Google Shape;79;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type="twoObj">
  <p:cSld name="TWO_OBJECTS">
    <p:spTree>
      <p:nvGrpSpPr>
        <p:cNvPr id="82" name="Shape 82"/>
        <p:cNvGrpSpPr/>
        <p:nvPr/>
      </p:nvGrpSpPr>
      <p:grpSpPr>
        <a:xfrm>
          <a:off x="0" y="0"/>
          <a:ext cx="0" cy="0"/>
          <a:chOff x="0" y="0"/>
          <a:chExt cx="0" cy="0"/>
        </a:xfrm>
      </p:grpSpPr>
      <p:sp>
        <p:nvSpPr>
          <p:cNvPr id="83" name="Google Shape;83;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3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3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leich" type="twoTxTwoObj">
  <p:cSld name="TWO_OBJECTS_WITH_TEXT">
    <p:spTree>
      <p:nvGrpSpPr>
        <p:cNvPr id="89" name="Shape 89"/>
        <p:cNvGrpSpPr/>
        <p:nvPr/>
      </p:nvGrpSpPr>
      <p:grpSpPr>
        <a:xfrm>
          <a:off x="0" y="0"/>
          <a:ext cx="0" cy="0"/>
          <a:chOff x="0" y="0"/>
          <a:chExt cx="0" cy="0"/>
        </a:xfrm>
      </p:grpSpPr>
      <p:sp>
        <p:nvSpPr>
          <p:cNvPr id="90" name="Google Shape;90;p3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3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2" name="Google Shape;92;p3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3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4" name="Google Shape;94;p3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alt mit Überschrift" type="objTx">
  <p:cSld name="OBJECT_WITH_CAPTION_TEXT">
    <p:spTree>
      <p:nvGrpSpPr>
        <p:cNvPr id="98" name="Shape 98"/>
        <p:cNvGrpSpPr/>
        <p:nvPr/>
      </p:nvGrpSpPr>
      <p:grpSpPr>
        <a:xfrm>
          <a:off x="0" y="0"/>
          <a:ext cx="0" cy="0"/>
          <a:chOff x="0" y="0"/>
          <a:chExt cx="0" cy="0"/>
        </a:xfrm>
      </p:grpSpPr>
      <p:sp>
        <p:nvSpPr>
          <p:cNvPr id="99" name="Google Shape;99;p3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3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01" name="Google Shape;101;p3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2" name="Google Shape;102;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 mit Überschrift" type="picTx">
  <p:cSld name="PICTURE_WITH_CAPTION_TEXT">
    <p:spTree>
      <p:nvGrpSpPr>
        <p:cNvPr id="105" name="Shape 105"/>
        <p:cNvGrpSpPr/>
        <p:nvPr/>
      </p:nvGrpSpPr>
      <p:grpSpPr>
        <a:xfrm>
          <a:off x="0" y="0"/>
          <a:ext cx="0" cy="0"/>
          <a:chOff x="0" y="0"/>
          <a:chExt cx="0" cy="0"/>
        </a:xfrm>
      </p:grpSpPr>
      <p:sp>
        <p:nvSpPr>
          <p:cNvPr id="106" name="Google Shape;106;p3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35"/>
          <p:cNvSpPr/>
          <p:nvPr>
            <p:ph idx="2" type="pic"/>
          </p:nvPr>
        </p:nvSpPr>
        <p:spPr>
          <a:xfrm>
            <a:off x="5183188" y="987425"/>
            <a:ext cx="6172200" cy="4873625"/>
          </a:xfrm>
          <a:prstGeom prst="rect">
            <a:avLst/>
          </a:prstGeom>
          <a:noFill/>
          <a:ln>
            <a:noFill/>
          </a:ln>
        </p:spPr>
      </p:sp>
      <p:sp>
        <p:nvSpPr>
          <p:cNvPr id="108" name="Google Shape;108;p3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9" name="Google Shape;109;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vertikaler Text" type="vertTx">
  <p:cSld name="VERTICAL_TEXT">
    <p:spTree>
      <p:nvGrpSpPr>
        <p:cNvPr id="112" name="Shape 112"/>
        <p:cNvGrpSpPr/>
        <p:nvPr/>
      </p:nvGrpSpPr>
      <p:grpSpPr>
        <a:xfrm>
          <a:off x="0" y="0"/>
          <a:ext cx="0" cy="0"/>
          <a:chOff x="0" y="0"/>
          <a:chExt cx="0" cy="0"/>
        </a:xfrm>
      </p:grpSpPr>
      <p:sp>
        <p:nvSpPr>
          <p:cNvPr id="113" name="Google Shape;113;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3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kaler Titel und Text" type="vertTitleAndTx">
  <p:cSld name="VERTICAL_TITLE_AND_VERTICAL_TEXT">
    <p:spTree>
      <p:nvGrpSpPr>
        <p:cNvPr id="118" name="Shape 118"/>
        <p:cNvGrpSpPr/>
        <p:nvPr/>
      </p:nvGrpSpPr>
      <p:grpSpPr>
        <a:xfrm>
          <a:off x="0" y="0"/>
          <a:ext cx="0" cy="0"/>
          <a:chOff x="0" y="0"/>
          <a:chExt cx="0" cy="0"/>
        </a:xfrm>
      </p:grpSpPr>
      <p:sp>
        <p:nvSpPr>
          <p:cNvPr id="119" name="Google Shape;119;p3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3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Placeholder-Image">
  <p:cSld name="5_Placeholder-Image">
    <p:spTree>
      <p:nvGrpSpPr>
        <p:cNvPr id="17" name="Shape 17"/>
        <p:cNvGrpSpPr/>
        <p:nvPr/>
      </p:nvGrpSpPr>
      <p:grpSpPr>
        <a:xfrm>
          <a:off x="0" y="0"/>
          <a:ext cx="0" cy="0"/>
          <a:chOff x="0" y="0"/>
          <a:chExt cx="0" cy="0"/>
        </a:xfrm>
      </p:grpSpPr>
      <p:sp>
        <p:nvSpPr>
          <p:cNvPr id="18" name="Google Shape;18;p22"/>
          <p:cNvSpPr/>
          <p:nvPr>
            <p:ph idx="2" type="pic"/>
          </p:nvPr>
        </p:nvSpPr>
        <p:spPr>
          <a:xfrm>
            <a:off x="1" y="0"/>
            <a:ext cx="6095999" cy="6858000"/>
          </a:xfrm>
          <a:prstGeom prst="rect">
            <a:avLst/>
          </a:prstGeom>
          <a:solidFill>
            <a:srgbClr val="F2F2F2"/>
          </a:solid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ext Slide">
  <p:cSld name="Blank Text Slide">
    <p:spTree>
      <p:nvGrpSpPr>
        <p:cNvPr id="124" name="Shape 124"/>
        <p:cNvGrpSpPr/>
        <p:nvPr/>
      </p:nvGrpSpPr>
      <p:grpSpPr>
        <a:xfrm>
          <a:off x="0" y="0"/>
          <a:ext cx="0" cy="0"/>
          <a:chOff x="0" y="0"/>
          <a:chExt cx="0" cy="0"/>
        </a:xfrm>
      </p:grpSpPr>
      <p:sp>
        <p:nvSpPr>
          <p:cNvPr id="125" name="Google Shape;125;g1131882e64f_0_91"/>
          <p:cNvSpPr txBox="1"/>
          <p:nvPr>
            <p:ph idx="1" type="body"/>
          </p:nvPr>
        </p:nvSpPr>
        <p:spPr>
          <a:xfrm>
            <a:off x="359999" y="1080000"/>
            <a:ext cx="8140500" cy="43926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chemeClr val="dk2"/>
              </a:buClr>
              <a:buSzPts val="1800"/>
              <a:buFont typeface="Arial"/>
              <a:buNone/>
              <a:defRPr sz="1800">
                <a:solidFill>
                  <a:schemeClr val="dk1"/>
                </a:solidFill>
              </a:defRPr>
            </a:lvl1pPr>
            <a:lvl2pPr indent="-342900" lvl="1" marL="914400" algn="l">
              <a:lnSpc>
                <a:spcPct val="95000"/>
              </a:lnSpc>
              <a:spcBef>
                <a:spcPts val="500"/>
              </a:spcBef>
              <a:spcAft>
                <a:spcPts val="0"/>
              </a:spcAft>
              <a:buSzPts val="1800"/>
              <a:buFont typeface="Arial"/>
              <a:buChar char="•"/>
              <a:defRPr sz="1800"/>
            </a:lvl2pPr>
            <a:lvl3pPr indent="-355600" lvl="2" marL="1371600" algn="l">
              <a:lnSpc>
                <a:spcPct val="95000"/>
              </a:lnSpc>
              <a:spcBef>
                <a:spcPts val="500"/>
              </a:spcBef>
              <a:spcAft>
                <a:spcPts val="0"/>
              </a:spcAft>
              <a:buSzPts val="2000"/>
              <a:buChar char="•"/>
              <a:defRPr sz="2000"/>
            </a:lvl3pPr>
            <a:lvl4pPr indent="-355600" lvl="3" marL="1828800" algn="l">
              <a:lnSpc>
                <a:spcPct val="95000"/>
              </a:lnSpc>
              <a:spcBef>
                <a:spcPts val="500"/>
              </a:spcBef>
              <a:spcAft>
                <a:spcPts val="0"/>
              </a:spcAft>
              <a:buSzPts val="2000"/>
              <a:buChar char="•"/>
              <a:defRPr sz="2000"/>
            </a:lvl4pPr>
            <a:lvl5pPr indent="-342900" lvl="4" marL="2286000" algn="l">
              <a:lnSpc>
                <a:spcPct val="95000"/>
              </a:lnSpc>
              <a:spcBef>
                <a:spcPts val="500"/>
              </a:spcBef>
              <a:spcAft>
                <a:spcPts val="0"/>
              </a:spcAft>
              <a:buClr>
                <a:schemeClr val="dk1"/>
              </a:buClr>
              <a:buSzPts val="1800"/>
              <a:buChar char="»"/>
              <a:defRPr/>
            </a:lvl5pPr>
            <a:lvl6pPr indent="-342900" lvl="5" marL="2743200" algn="l">
              <a:lnSpc>
                <a:spcPct val="100000"/>
              </a:lnSpc>
              <a:spcBef>
                <a:spcPts val="50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26" name="Google Shape;126;g1131882e64f_0_91"/>
          <p:cNvSpPr txBox="1"/>
          <p:nvPr>
            <p:ph type="title"/>
          </p:nvPr>
        </p:nvSpPr>
        <p:spPr>
          <a:xfrm>
            <a:off x="360000" y="253673"/>
            <a:ext cx="11510100" cy="492300"/>
          </a:xfrm>
          <a:prstGeom prst="rect">
            <a:avLst/>
          </a:prstGeom>
          <a:noFill/>
          <a:ln>
            <a:noFill/>
          </a:ln>
        </p:spPr>
        <p:txBody>
          <a:bodyPr anchorCtr="0" anchor="t" bIns="0" lIns="0" spcFirstLastPara="1" rIns="0" wrap="square" tIns="0">
            <a:normAutofit/>
          </a:bodyPr>
          <a:lstStyle>
            <a:lvl1pPr lvl="0" algn="l">
              <a:lnSpc>
                <a:spcPct val="100000"/>
              </a:lnSpc>
              <a:spcBef>
                <a:spcPts val="640"/>
              </a:spcBef>
              <a:spcAft>
                <a:spcPts val="0"/>
              </a:spcAft>
              <a:buClr>
                <a:srgbClr val="ED6F00"/>
              </a:buClr>
              <a:buSzPts val="3200"/>
              <a:buFont typeface="Titillium Web"/>
              <a:buNone/>
              <a:defRPr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g1131882e64f_0_91"/>
          <p:cNvSpPr txBox="1"/>
          <p:nvPr>
            <p:ph idx="12" type="sldNum"/>
          </p:nvPr>
        </p:nvSpPr>
        <p:spPr>
          <a:xfrm>
            <a:off x="11160000" y="5544000"/>
            <a:ext cx="750900" cy="3651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01">
  <p:cSld name="Titel 01">
    <p:spTree>
      <p:nvGrpSpPr>
        <p:cNvPr id="129" name="Shape 129"/>
        <p:cNvGrpSpPr/>
        <p:nvPr/>
      </p:nvGrpSpPr>
      <p:grpSpPr>
        <a:xfrm>
          <a:off x="0" y="0"/>
          <a:ext cx="0" cy="0"/>
          <a:chOff x="0" y="0"/>
          <a:chExt cx="0" cy="0"/>
        </a:xfrm>
      </p:grpSpPr>
      <p:pic>
        <p:nvPicPr>
          <p:cNvPr id="130" name="Google Shape;130;g28421340e2c_0_241"/>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131" name="Google Shape;131;g28421340e2c_0_241"/>
          <p:cNvSpPr txBox="1"/>
          <p:nvPr>
            <p:ph idx="1" type="body"/>
          </p:nvPr>
        </p:nvSpPr>
        <p:spPr>
          <a:xfrm>
            <a:off x="391024" y="2905269"/>
            <a:ext cx="5525100" cy="794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32" name="Google Shape;132;g28421340e2c_0_241"/>
          <p:cNvSpPr txBox="1"/>
          <p:nvPr>
            <p:ph idx="2" type="body"/>
          </p:nvPr>
        </p:nvSpPr>
        <p:spPr>
          <a:xfrm>
            <a:off x="391024" y="3754766"/>
            <a:ext cx="5525100" cy="1803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Übersicht">
  <p:cSld name="Übersicht">
    <p:bg>
      <p:bgPr>
        <a:blipFill>
          <a:blip r:embed="rId2">
            <a:alphaModFix/>
          </a:blip>
          <a:stretch>
            <a:fillRect/>
          </a:stretch>
        </a:blipFill>
      </p:bgPr>
    </p:bg>
    <p:spTree>
      <p:nvGrpSpPr>
        <p:cNvPr id="133" name="Shape 133"/>
        <p:cNvGrpSpPr/>
        <p:nvPr/>
      </p:nvGrpSpPr>
      <p:grpSpPr>
        <a:xfrm>
          <a:off x="0" y="0"/>
          <a:ext cx="0" cy="0"/>
          <a:chOff x="0" y="0"/>
          <a:chExt cx="0" cy="0"/>
        </a:xfrm>
      </p:grpSpPr>
      <p:sp>
        <p:nvSpPr>
          <p:cNvPr id="134" name="Google Shape;134;g28421340e2c_0_245"/>
          <p:cNvSpPr/>
          <p:nvPr/>
        </p:nvSpPr>
        <p:spPr>
          <a:xfrm>
            <a:off x="9525965" y="6362203"/>
            <a:ext cx="22230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Arial"/>
              <a:buNone/>
            </a:pPr>
            <a:r>
              <a:rPr b="0" i="0" lang="de-DE" sz="1200" u="none" cap="none" strike="noStrike">
                <a:solidFill>
                  <a:schemeClr val="dk1"/>
                </a:solidFill>
                <a:latin typeface="Roboto"/>
                <a:ea typeface="Roboto"/>
                <a:cs typeface="Roboto"/>
                <a:sym typeface="Roboto"/>
              </a:rPr>
              <a:t> SCE | PRECELERATOR | </a:t>
            </a:r>
            <a:fld id="{00000000-1234-1234-1234-123412341234}" type="slidenum">
              <a:rPr b="0" i="0" lang="de-DE" sz="1200" u="none" cap="none" strike="noStrike">
                <a:solidFill>
                  <a:schemeClr val="dk1"/>
                </a:solidFill>
                <a:latin typeface="Roboto"/>
                <a:ea typeface="Roboto"/>
                <a:cs typeface="Roboto"/>
                <a:sym typeface="Roboto"/>
              </a:rPr>
              <a:t>‹#›</a:t>
            </a:fld>
            <a:endParaRPr b="0" i="0" sz="1200" u="none" cap="none" strike="noStrike">
              <a:solidFill>
                <a:schemeClr val="dk1"/>
              </a:solidFill>
              <a:latin typeface="Roboto"/>
              <a:ea typeface="Roboto"/>
              <a:cs typeface="Roboto"/>
              <a:sym typeface="Roboto"/>
            </a:endParaRPr>
          </a:p>
          <a:p>
            <a:pPr indent="0" lvl="0" marL="0" marR="0" rtl="0" algn="r">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Roboto"/>
              <a:ea typeface="Roboto"/>
              <a:cs typeface="Roboto"/>
              <a:sym typeface="Roboto"/>
            </a:endParaRPr>
          </a:p>
        </p:txBody>
      </p:sp>
      <p:sp>
        <p:nvSpPr>
          <p:cNvPr id="135" name="Google Shape;135;g28421340e2c_0_245"/>
          <p:cNvSpPr txBox="1"/>
          <p:nvPr>
            <p:ph idx="1" type="body"/>
          </p:nvPr>
        </p:nvSpPr>
        <p:spPr>
          <a:xfrm>
            <a:off x="377937" y="1698694"/>
            <a:ext cx="6137100" cy="794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36" name="Google Shape;136;g28421340e2c_0_245"/>
          <p:cNvSpPr txBox="1"/>
          <p:nvPr>
            <p:ph idx="2" type="body"/>
          </p:nvPr>
        </p:nvSpPr>
        <p:spPr>
          <a:xfrm>
            <a:off x="1441787" y="5243547"/>
            <a:ext cx="5073300" cy="361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37" name="Google Shape;137;g28421340e2c_0_245"/>
          <p:cNvSpPr txBox="1"/>
          <p:nvPr>
            <p:ph idx="3" type="body"/>
          </p:nvPr>
        </p:nvSpPr>
        <p:spPr>
          <a:xfrm>
            <a:off x="1441787" y="5836619"/>
            <a:ext cx="5073300" cy="472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38" name="Google Shape;138;g28421340e2c_0_245"/>
          <p:cNvSpPr txBox="1"/>
          <p:nvPr>
            <p:ph idx="4" type="body"/>
          </p:nvPr>
        </p:nvSpPr>
        <p:spPr>
          <a:xfrm>
            <a:off x="7917334" y="1162833"/>
            <a:ext cx="1762200" cy="1127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lt1"/>
              </a:buClr>
              <a:buSzPts val="1900"/>
              <a:buFont typeface="Arial"/>
              <a:buNone/>
              <a:defRPr b="1" i="0" sz="19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39" name="Google Shape;139;g28421340e2c_0_245"/>
          <p:cNvSpPr txBox="1"/>
          <p:nvPr/>
        </p:nvSpPr>
        <p:spPr>
          <a:xfrm>
            <a:off x="371474" y="990341"/>
            <a:ext cx="3640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g28421340e2c_0_245"/>
          <p:cNvSpPr txBox="1"/>
          <p:nvPr>
            <p:ph idx="5" type="body"/>
          </p:nvPr>
        </p:nvSpPr>
        <p:spPr>
          <a:xfrm>
            <a:off x="371474" y="2543886"/>
            <a:ext cx="7716000" cy="173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Noto Sans Symbols"/>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1" name="Shape 141"/>
        <p:cNvGrpSpPr/>
        <p:nvPr/>
      </p:nvGrpSpPr>
      <p:grpSpPr>
        <a:xfrm>
          <a:off x="0" y="0"/>
          <a:ext cx="0" cy="0"/>
          <a:chOff x="0" y="0"/>
          <a:chExt cx="0" cy="0"/>
        </a:xfrm>
      </p:grpSpPr>
      <p:sp>
        <p:nvSpPr>
          <p:cNvPr id="142" name="Google Shape;142;g28421340e2c_0_253"/>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Autofit/>
          </a:bodyPr>
          <a:lstStyle>
            <a:lvl1pPr lvl="0"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9pPr>
          </a:lstStyle>
          <a:p/>
        </p:txBody>
      </p:sp>
      <p:sp>
        <p:nvSpPr>
          <p:cNvPr id="143" name="Google Shape;143;g28421340e2c_0_253"/>
          <p:cNvSpPr txBox="1"/>
          <p:nvPr>
            <p:ph idx="1" type="subTitle"/>
          </p:nvPr>
        </p:nvSpPr>
        <p:spPr>
          <a:xfrm>
            <a:off x="415600" y="3778833"/>
            <a:ext cx="11360700" cy="1056900"/>
          </a:xfrm>
          <a:prstGeom prst="rect">
            <a:avLst/>
          </a:prstGeom>
          <a:noFill/>
          <a:ln>
            <a:noFill/>
          </a:ln>
        </p:spPr>
        <p:txBody>
          <a:bodyPr anchorCtr="0" anchor="ctr" bIns="121900" lIns="121900" spcFirstLastPara="1" rIns="121900" wrap="square" tIns="121900">
            <a:noAutofit/>
          </a:bodyPr>
          <a:lstStyle>
            <a:lvl1pPr lvl="0"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9pPr>
          </a:lstStyle>
          <a:p/>
        </p:txBody>
      </p:sp>
      <p:sp>
        <p:nvSpPr>
          <p:cNvPr id="144" name="Google Shape;144;g28421340e2c_0_25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und Illu 02">
  <p:cSld name="Text und Illu 02">
    <p:spTree>
      <p:nvGrpSpPr>
        <p:cNvPr id="145" name="Shape 145"/>
        <p:cNvGrpSpPr/>
        <p:nvPr/>
      </p:nvGrpSpPr>
      <p:grpSpPr>
        <a:xfrm>
          <a:off x="0" y="0"/>
          <a:ext cx="0" cy="0"/>
          <a:chOff x="0" y="0"/>
          <a:chExt cx="0" cy="0"/>
        </a:xfrm>
      </p:grpSpPr>
      <p:pic>
        <p:nvPicPr>
          <p:cNvPr id="146" name="Google Shape;146;g28421340e2c_0_257"/>
          <p:cNvPicPr preferRelativeResize="0"/>
          <p:nvPr/>
        </p:nvPicPr>
        <p:blipFill rotWithShape="1">
          <a:blip r:embed="rId2">
            <a:alphaModFix/>
          </a:blip>
          <a:srcRect b="0" l="0" r="0" t="0"/>
          <a:stretch/>
        </p:blipFill>
        <p:spPr>
          <a:xfrm>
            <a:off x="152400" y="0"/>
            <a:ext cx="6983700" cy="3928325"/>
          </a:xfrm>
          <a:prstGeom prst="rect">
            <a:avLst/>
          </a:prstGeom>
          <a:noFill/>
          <a:ln>
            <a:noFill/>
          </a:ln>
        </p:spPr>
      </p:pic>
      <p:sp>
        <p:nvSpPr>
          <p:cNvPr id="147" name="Google Shape;147;g28421340e2c_0_257"/>
          <p:cNvSpPr/>
          <p:nvPr/>
        </p:nvSpPr>
        <p:spPr>
          <a:xfrm>
            <a:off x="9525965" y="6362203"/>
            <a:ext cx="22230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de-DE" sz="1200" u="none" cap="none" strike="noStrike">
                <a:solidFill>
                  <a:schemeClr val="dk1"/>
                </a:solidFill>
                <a:latin typeface="Roboto"/>
                <a:ea typeface="Roboto"/>
                <a:cs typeface="Roboto"/>
                <a:sym typeface="Roboto"/>
              </a:rPr>
              <a:t> SCE | PRECELERATOR | </a:t>
            </a:r>
            <a:fld id="{00000000-1234-1234-1234-123412341234}" type="slidenum">
              <a:rPr b="0" i="0" lang="de-DE" sz="1200" u="none" cap="none" strike="noStrike">
                <a:solidFill>
                  <a:schemeClr val="dk1"/>
                </a:solidFill>
                <a:latin typeface="Roboto"/>
                <a:ea typeface="Roboto"/>
                <a:cs typeface="Roboto"/>
                <a:sym typeface="Roboto"/>
              </a:rPr>
              <a:t>‹#›</a:t>
            </a:fld>
            <a:endParaRPr b="0" i="0" sz="1200" u="none" cap="none" strike="noStrike">
              <a:solidFill>
                <a:schemeClr val="dk1"/>
              </a:solidFill>
              <a:latin typeface="Roboto"/>
              <a:ea typeface="Roboto"/>
              <a:cs typeface="Roboto"/>
              <a:sym typeface="Roboto"/>
            </a:endParaRPr>
          </a:p>
        </p:txBody>
      </p:sp>
      <p:sp>
        <p:nvSpPr>
          <p:cNvPr id="148" name="Google Shape;148;g28421340e2c_0_257"/>
          <p:cNvSpPr txBox="1"/>
          <p:nvPr>
            <p:ph idx="1" type="body"/>
          </p:nvPr>
        </p:nvSpPr>
        <p:spPr>
          <a:xfrm>
            <a:off x="4033201" y="1016000"/>
            <a:ext cx="7716000" cy="794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49" name="Google Shape;149;g28421340e2c_0_257"/>
          <p:cNvSpPr txBox="1"/>
          <p:nvPr>
            <p:ph idx="2" type="body"/>
          </p:nvPr>
        </p:nvSpPr>
        <p:spPr>
          <a:xfrm>
            <a:off x="4033201" y="2219393"/>
            <a:ext cx="7716000" cy="173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Noto Sans Symbols"/>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50" name="Google Shape;150;g28421340e2c_0_257"/>
          <p:cNvSpPr txBox="1"/>
          <p:nvPr>
            <p:ph idx="3" type="body"/>
          </p:nvPr>
        </p:nvSpPr>
        <p:spPr>
          <a:xfrm>
            <a:off x="4033199" y="1942393"/>
            <a:ext cx="7716000" cy="276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200"/>
              <a:buFont typeface="Arial"/>
              <a:buNone/>
              <a:defRPr b="1" i="0" sz="1200" u="sng"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51" name="Google Shape;151;g28421340e2c_0_257"/>
          <p:cNvSpPr txBox="1"/>
          <p:nvPr>
            <p:ph idx="4" type="body"/>
          </p:nvPr>
        </p:nvSpPr>
        <p:spPr>
          <a:xfrm>
            <a:off x="4033201" y="4556193"/>
            <a:ext cx="7716000" cy="173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Noto Sans Symbols"/>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52" name="Google Shape;152;g28421340e2c_0_257"/>
          <p:cNvSpPr txBox="1"/>
          <p:nvPr>
            <p:ph idx="5" type="body"/>
          </p:nvPr>
        </p:nvSpPr>
        <p:spPr>
          <a:xfrm>
            <a:off x="4033199" y="4279193"/>
            <a:ext cx="7716000" cy="276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200"/>
              <a:buFont typeface="Arial"/>
              <a:buNone/>
              <a:defRPr b="1" i="0" sz="1200" u="sng"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53" name="Google Shape;153;g28421340e2c_0_257"/>
          <p:cNvSpPr txBox="1"/>
          <p:nvPr>
            <p:ph idx="6" type="body"/>
          </p:nvPr>
        </p:nvSpPr>
        <p:spPr>
          <a:xfrm>
            <a:off x="4033199" y="423864"/>
            <a:ext cx="2448600" cy="30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500"/>
              <a:buFont typeface="Arial"/>
              <a:buNone/>
              <a:defRPr b="0" i="0" sz="15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und Illu 04">
  <p:cSld name="Text und Illu 04">
    <p:spTree>
      <p:nvGrpSpPr>
        <p:cNvPr id="154" name="Shape 154"/>
        <p:cNvGrpSpPr/>
        <p:nvPr/>
      </p:nvGrpSpPr>
      <p:grpSpPr>
        <a:xfrm>
          <a:off x="0" y="0"/>
          <a:ext cx="0" cy="0"/>
          <a:chOff x="0" y="0"/>
          <a:chExt cx="0" cy="0"/>
        </a:xfrm>
      </p:grpSpPr>
      <p:pic>
        <p:nvPicPr>
          <p:cNvPr id="155" name="Google Shape;155;g28421340e2c_0_266"/>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156" name="Google Shape;156;g28421340e2c_0_266"/>
          <p:cNvSpPr/>
          <p:nvPr/>
        </p:nvSpPr>
        <p:spPr>
          <a:xfrm>
            <a:off x="9525965" y="6362203"/>
            <a:ext cx="22230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Arial"/>
              <a:buNone/>
            </a:pPr>
            <a:r>
              <a:rPr b="0" i="0" lang="de-DE" sz="1200" u="none" cap="none" strike="noStrike">
                <a:solidFill>
                  <a:schemeClr val="dk1"/>
                </a:solidFill>
                <a:latin typeface="Roboto"/>
                <a:ea typeface="Roboto"/>
                <a:cs typeface="Roboto"/>
                <a:sym typeface="Roboto"/>
              </a:rPr>
              <a:t> SCE | PRECELERATOR | </a:t>
            </a:r>
            <a:fld id="{00000000-1234-1234-1234-123412341234}" type="slidenum">
              <a:rPr b="0" i="0" lang="de-DE" sz="1200" u="none" cap="none" strike="noStrike">
                <a:solidFill>
                  <a:schemeClr val="dk1"/>
                </a:solidFill>
                <a:latin typeface="Roboto"/>
                <a:ea typeface="Roboto"/>
                <a:cs typeface="Roboto"/>
                <a:sym typeface="Roboto"/>
              </a:rPr>
              <a:t>‹#›</a:t>
            </a:fld>
            <a:endParaRPr b="0" i="0" sz="1200" u="none" cap="none" strike="noStrike">
              <a:solidFill>
                <a:schemeClr val="dk1"/>
              </a:solidFill>
              <a:latin typeface="Roboto"/>
              <a:ea typeface="Roboto"/>
              <a:cs typeface="Roboto"/>
              <a:sym typeface="Roboto"/>
            </a:endParaRPr>
          </a:p>
          <a:p>
            <a:pPr indent="0" lvl="0" marL="0" marR="0" rtl="0" algn="r">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Roboto"/>
              <a:ea typeface="Roboto"/>
              <a:cs typeface="Roboto"/>
              <a:sym typeface="Roboto"/>
            </a:endParaRPr>
          </a:p>
        </p:txBody>
      </p:sp>
      <p:sp>
        <p:nvSpPr>
          <p:cNvPr id="157" name="Google Shape;157;g28421340e2c_0_266"/>
          <p:cNvSpPr txBox="1"/>
          <p:nvPr>
            <p:ph idx="1" type="body"/>
          </p:nvPr>
        </p:nvSpPr>
        <p:spPr>
          <a:xfrm>
            <a:off x="4033201" y="1016000"/>
            <a:ext cx="7716000" cy="794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58" name="Google Shape;158;g28421340e2c_0_266"/>
          <p:cNvSpPr txBox="1"/>
          <p:nvPr>
            <p:ph idx="2" type="body"/>
          </p:nvPr>
        </p:nvSpPr>
        <p:spPr>
          <a:xfrm>
            <a:off x="4033201" y="2219393"/>
            <a:ext cx="7716000" cy="173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Noto Sans Symbols"/>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59" name="Google Shape;159;g28421340e2c_0_266"/>
          <p:cNvSpPr txBox="1"/>
          <p:nvPr>
            <p:ph idx="3" type="body"/>
          </p:nvPr>
        </p:nvSpPr>
        <p:spPr>
          <a:xfrm>
            <a:off x="4033199" y="1942393"/>
            <a:ext cx="7716000" cy="276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200"/>
              <a:buFont typeface="Arial"/>
              <a:buNone/>
              <a:defRPr b="1" i="0" sz="1200" u="sng"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60" name="Google Shape;160;g28421340e2c_0_266"/>
          <p:cNvSpPr txBox="1"/>
          <p:nvPr>
            <p:ph idx="4" type="body"/>
          </p:nvPr>
        </p:nvSpPr>
        <p:spPr>
          <a:xfrm>
            <a:off x="4033201" y="4556193"/>
            <a:ext cx="7716000" cy="173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Noto Sans Symbols"/>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61" name="Google Shape;161;g28421340e2c_0_266"/>
          <p:cNvSpPr txBox="1"/>
          <p:nvPr>
            <p:ph idx="5" type="body"/>
          </p:nvPr>
        </p:nvSpPr>
        <p:spPr>
          <a:xfrm>
            <a:off x="4033199" y="4279193"/>
            <a:ext cx="7716000" cy="276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200"/>
              <a:buFont typeface="Arial"/>
              <a:buNone/>
              <a:defRPr b="1" i="0" sz="1200" u="sng"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62" name="Google Shape;162;g28421340e2c_0_266"/>
          <p:cNvSpPr txBox="1"/>
          <p:nvPr>
            <p:ph idx="6" type="body"/>
          </p:nvPr>
        </p:nvSpPr>
        <p:spPr>
          <a:xfrm>
            <a:off x="4033199" y="423864"/>
            <a:ext cx="2448600" cy="30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500"/>
              <a:buFont typeface="Arial"/>
              <a:buNone/>
              <a:defRPr b="0" i="0" sz="15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02">
  <p:cSld name="Titel 02">
    <p:spTree>
      <p:nvGrpSpPr>
        <p:cNvPr id="163" name="Shape 163"/>
        <p:cNvGrpSpPr/>
        <p:nvPr/>
      </p:nvGrpSpPr>
      <p:grpSpPr>
        <a:xfrm>
          <a:off x="0" y="0"/>
          <a:ext cx="0" cy="0"/>
          <a:chOff x="0" y="0"/>
          <a:chExt cx="0" cy="0"/>
        </a:xfrm>
      </p:grpSpPr>
      <p:pic>
        <p:nvPicPr>
          <p:cNvPr id="164" name="Google Shape;164;g28421340e2c_0_275"/>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165" name="Google Shape;165;g28421340e2c_0_275"/>
          <p:cNvSpPr txBox="1"/>
          <p:nvPr>
            <p:ph idx="1" type="body"/>
          </p:nvPr>
        </p:nvSpPr>
        <p:spPr>
          <a:xfrm>
            <a:off x="391024" y="2905269"/>
            <a:ext cx="5525100" cy="794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66" name="Google Shape;166;g28421340e2c_0_275"/>
          <p:cNvSpPr txBox="1"/>
          <p:nvPr>
            <p:ph idx="2" type="body"/>
          </p:nvPr>
        </p:nvSpPr>
        <p:spPr>
          <a:xfrm>
            <a:off x="391024" y="3754766"/>
            <a:ext cx="5525100" cy="1803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03">
  <p:cSld name="Titel 03">
    <p:spTree>
      <p:nvGrpSpPr>
        <p:cNvPr id="167" name="Shape 167"/>
        <p:cNvGrpSpPr/>
        <p:nvPr/>
      </p:nvGrpSpPr>
      <p:grpSpPr>
        <a:xfrm>
          <a:off x="0" y="0"/>
          <a:ext cx="0" cy="0"/>
          <a:chOff x="0" y="0"/>
          <a:chExt cx="0" cy="0"/>
        </a:xfrm>
      </p:grpSpPr>
      <p:pic>
        <p:nvPicPr>
          <p:cNvPr id="168" name="Google Shape;168;g28421340e2c_0_279"/>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169" name="Google Shape;169;g28421340e2c_0_279"/>
          <p:cNvSpPr txBox="1"/>
          <p:nvPr>
            <p:ph idx="1" type="body"/>
          </p:nvPr>
        </p:nvSpPr>
        <p:spPr>
          <a:xfrm>
            <a:off x="391024" y="2905269"/>
            <a:ext cx="5525100" cy="794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70" name="Google Shape;170;g28421340e2c_0_279"/>
          <p:cNvSpPr txBox="1"/>
          <p:nvPr>
            <p:ph idx="2" type="body"/>
          </p:nvPr>
        </p:nvSpPr>
        <p:spPr>
          <a:xfrm>
            <a:off x="391024" y="3754766"/>
            <a:ext cx="5525100" cy="1803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nhalt">
  <p:cSld name="1_Inhalt">
    <p:spTree>
      <p:nvGrpSpPr>
        <p:cNvPr id="171" name="Shape 171"/>
        <p:cNvGrpSpPr/>
        <p:nvPr/>
      </p:nvGrpSpPr>
      <p:grpSpPr>
        <a:xfrm>
          <a:off x="0" y="0"/>
          <a:ext cx="0" cy="0"/>
          <a:chOff x="0" y="0"/>
          <a:chExt cx="0" cy="0"/>
        </a:xfrm>
      </p:grpSpPr>
      <p:pic>
        <p:nvPicPr>
          <p:cNvPr id="172" name="Google Shape;172;g28421340e2c_0_283"/>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173" name="Google Shape;173;g28421340e2c_0_283"/>
          <p:cNvSpPr txBox="1"/>
          <p:nvPr/>
        </p:nvSpPr>
        <p:spPr>
          <a:xfrm>
            <a:off x="371474" y="1657607"/>
            <a:ext cx="2411100" cy="323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0" i="0" lang="de-DE" sz="1500" u="none" cap="none" strike="noStrike">
                <a:solidFill>
                  <a:schemeClr val="dk1"/>
                </a:solidFill>
                <a:latin typeface="Arial"/>
                <a:ea typeface="Arial"/>
                <a:cs typeface="Arial"/>
                <a:sym typeface="Arial"/>
              </a:rPr>
              <a:t>AGENDA</a:t>
            </a:r>
            <a:endParaRPr b="0" i="0" sz="1400" u="none" cap="none" strike="noStrike">
              <a:solidFill>
                <a:srgbClr val="000000"/>
              </a:solidFill>
              <a:latin typeface="Arial"/>
              <a:ea typeface="Arial"/>
              <a:cs typeface="Arial"/>
              <a:sym typeface="Arial"/>
            </a:endParaRPr>
          </a:p>
        </p:txBody>
      </p:sp>
      <p:sp>
        <p:nvSpPr>
          <p:cNvPr id="174" name="Google Shape;174;g28421340e2c_0_283"/>
          <p:cNvSpPr/>
          <p:nvPr/>
        </p:nvSpPr>
        <p:spPr>
          <a:xfrm>
            <a:off x="9525965" y="6362203"/>
            <a:ext cx="22230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de-DE" sz="1200" u="none" cap="none" strike="noStrike">
                <a:solidFill>
                  <a:schemeClr val="dk1"/>
                </a:solidFill>
                <a:latin typeface="Roboto"/>
                <a:ea typeface="Roboto"/>
                <a:cs typeface="Roboto"/>
                <a:sym typeface="Roboto"/>
              </a:rPr>
              <a:t> Precelerator | </a:t>
            </a:r>
            <a:fld id="{00000000-1234-1234-1234-123412341234}" type="slidenum">
              <a:rPr b="0" i="0" lang="de-DE" sz="1200" u="none" cap="none" strike="noStrike">
                <a:solidFill>
                  <a:schemeClr val="dk1"/>
                </a:solidFill>
                <a:latin typeface="Roboto"/>
                <a:ea typeface="Roboto"/>
                <a:cs typeface="Roboto"/>
                <a:sym typeface="Roboto"/>
              </a:rPr>
              <a:t>‹#›</a:t>
            </a:fld>
            <a:endParaRPr b="0" i="0" sz="1200" u="none" cap="none" strike="noStrike">
              <a:solidFill>
                <a:schemeClr val="dk1"/>
              </a:solidFill>
              <a:latin typeface="Roboto"/>
              <a:ea typeface="Roboto"/>
              <a:cs typeface="Roboto"/>
              <a:sym typeface="Roboto"/>
            </a:endParaRPr>
          </a:p>
        </p:txBody>
      </p:sp>
      <p:sp>
        <p:nvSpPr>
          <p:cNvPr id="175" name="Google Shape;175;g28421340e2c_0_283"/>
          <p:cNvSpPr txBox="1"/>
          <p:nvPr>
            <p:ph idx="1" type="body"/>
          </p:nvPr>
        </p:nvSpPr>
        <p:spPr>
          <a:xfrm>
            <a:off x="371476" y="2298175"/>
            <a:ext cx="5123700" cy="323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accent1"/>
              </a:buClr>
              <a:buSzPts val="2000"/>
              <a:buFont typeface="Arial"/>
              <a:buNone/>
              <a:defRPr b="1" i="0" sz="2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76" name="Google Shape;176;g28421340e2c_0_283"/>
          <p:cNvSpPr txBox="1"/>
          <p:nvPr>
            <p:ph idx="2" type="body"/>
          </p:nvPr>
        </p:nvSpPr>
        <p:spPr>
          <a:xfrm>
            <a:off x="800100" y="2703929"/>
            <a:ext cx="4695000" cy="436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77" name="Google Shape;177;g28421340e2c_0_283"/>
          <p:cNvSpPr txBox="1"/>
          <p:nvPr>
            <p:ph idx="3" type="body"/>
          </p:nvPr>
        </p:nvSpPr>
        <p:spPr>
          <a:xfrm>
            <a:off x="371474" y="3367455"/>
            <a:ext cx="5123700" cy="323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accent1"/>
              </a:buClr>
              <a:buSzPts val="2000"/>
              <a:buFont typeface="Arial"/>
              <a:buNone/>
              <a:defRPr b="1" i="0" sz="2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78" name="Google Shape;178;g28421340e2c_0_283"/>
          <p:cNvSpPr txBox="1"/>
          <p:nvPr>
            <p:ph idx="4" type="body"/>
          </p:nvPr>
        </p:nvSpPr>
        <p:spPr>
          <a:xfrm>
            <a:off x="800098" y="3773209"/>
            <a:ext cx="4695000" cy="436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79" name="Google Shape;179;g28421340e2c_0_283"/>
          <p:cNvSpPr txBox="1"/>
          <p:nvPr>
            <p:ph idx="5" type="body"/>
          </p:nvPr>
        </p:nvSpPr>
        <p:spPr>
          <a:xfrm>
            <a:off x="371474" y="4431323"/>
            <a:ext cx="5123700" cy="323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accent1"/>
              </a:buClr>
              <a:buSzPts val="2000"/>
              <a:buFont typeface="Arial"/>
              <a:buNone/>
              <a:defRPr b="1" i="0" sz="2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80" name="Google Shape;180;g28421340e2c_0_283"/>
          <p:cNvSpPr txBox="1"/>
          <p:nvPr>
            <p:ph idx="6" type="body"/>
          </p:nvPr>
        </p:nvSpPr>
        <p:spPr>
          <a:xfrm>
            <a:off x="800098" y="4837077"/>
            <a:ext cx="4695000" cy="436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81" name="Google Shape;181;g28421340e2c_0_283"/>
          <p:cNvSpPr txBox="1"/>
          <p:nvPr>
            <p:ph idx="7" type="body"/>
          </p:nvPr>
        </p:nvSpPr>
        <p:spPr>
          <a:xfrm>
            <a:off x="371474" y="5442439"/>
            <a:ext cx="5123700" cy="323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accent1"/>
              </a:buClr>
              <a:buSzPts val="2000"/>
              <a:buFont typeface="Arial"/>
              <a:buNone/>
              <a:defRPr b="1" i="0" sz="2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82" name="Google Shape;182;g28421340e2c_0_283"/>
          <p:cNvSpPr txBox="1"/>
          <p:nvPr>
            <p:ph idx="8" type="body"/>
          </p:nvPr>
        </p:nvSpPr>
        <p:spPr>
          <a:xfrm>
            <a:off x="800098" y="5848193"/>
            <a:ext cx="4695000" cy="436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83" name="Google Shape;183;g28421340e2c_0_283"/>
          <p:cNvSpPr txBox="1"/>
          <p:nvPr>
            <p:ph idx="9" type="body"/>
          </p:nvPr>
        </p:nvSpPr>
        <p:spPr>
          <a:xfrm>
            <a:off x="5667376" y="2298175"/>
            <a:ext cx="5123700" cy="323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accent1"/>
              </a:buClr>
              <a:buSzPts val="2000"/>
              <a:buFont typeface="Arial"/>
              <a:buNone/>
              <a:defRPr b="1" i="0" sz="2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84" name="Google Shape;184;g28421340e2c_0_283"/>
          <p:cNvSpPr txBox="1"/>
          <p:nvPr>
            <p:ph idx="13" type="body"/>
          </p:nvPr>
        </p:nvSpPr>
        <p:spPr>
          <a:xfrm>
            <a:off x="6096000" y="2703929"/>
            <a:ext cx="4695000" cy="436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85" name="Google Shape;185;g28421340e2c_0_283"/>
          <p:cNvSpPr txBox="1"/>
          <p:nvPr>
            <p:ph idx="14" type="body"/>
          </p:nvPr>
        </p:nvSpPr>
        <p:spPr>
          <a:xfrm>
            <a:off x="5667374" y="3367455"/>
            <a:ext cx="5123700" cy="323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accent1"/>
              </a:buClr>
              <a:buSzPts val="2000"/>
              <a:buFont typeface="Arial"/>
              <a:buNone/>
              <a:defRPr b="1" i="0" sz="2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86" name="Google Shape;186;g28421340e2c_0_283"/>
          <p:cNvSpPr txBox="1"/>
          <p:nvPr>
            <p:ph idx="15" type="body"/>
          </p:nvPr>
        </p:nvSpPr>
        <p:spPr>
          <a:xfrm>
            <a:off x="6095998" y="3773209"/>
            <a:ext cx="4695000" cy="436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87" name="Google Shape;187;g28421340e2c_0_283"/>
          <p:cNvSpPr txBox="1"/>
          <p:nvPr>
            <p:ph idx="16" type="body"/>
          </p:nvPr>
        </p:nvSpPr>
        <p:spPr>
          <a:xfrm>
            <a:off x="5667374" y="4431323"/>
            <a:ext cx="5123700" cy="323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accent1"/>
              </a:buClr>
              <a:buSzPts val="2000"/>
              <a:buFont typeface="Arial"/>
              <a:buNone/>
              <a:defRPr b="1" i="0" sz="2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88" name="Google Shape;188;g28421340e2c_0_283"/>
          <p:cNvSpPr txBox="1"/>
          <p:nvPr>
            <p:ph idx="17" type="body"/>
          </p:nvPr>
        </p:nvSpPr>
        <p:spPr>
          <a:xfrm>
            <a:off x="6095998" y="4837077"/>
            <a:ext cx="4695000" cy="436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89" name="Google Shape;189;g28421340e2c_0_283"/>
          <p:cNvSpPr txBox="1"/>
          <p:nvPr>
            <p:ph idx="18" type="body"/>
          </p:nvPr>
        </p:nvSpPr>
        <p:spPr>
          <a:xfrm>
            <a:off x="5667374" y="5442439"/>
            <a:ext cx="5123700" cy="323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accent1"/>
              </a:buClr>
              <a:buSzPts val="2000"/>
              <a:buFont typeface="Arial"/>
              <a:buNone/>
              <a:defRPr b="1" i="0" sz="2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90" name="Google Shape;190;g28421340e2c_0_283"/>
          <p:cNvSpPr txBox="1"/>
          <p:nvPr>
            <p:ph idx="19" type="body"/>
          </p:nvPr>
        </p:nvSpPr>
        <p:spPr>
          <a:xfrm>
            <a:off x="6095998" y="5848193"/>
            <a:ext cx="4695000" cy="436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91" name="Google Shape;191;g28421340e2c_0_283"/>
          <p:cNvSpPr/>
          <p:nvPr>
            <p:ph idx="20" type="pic"/>
          </p:nvPr>
        </p:nvSpPr>
        <p:spPr>
          <a:xfrm>
            <a:off x="470329" y="482943"/>
            <a:ext cx="3393300" cy="495300"/>
          </a:xfrm>
          <a:prstGeom prst="rect">
            <a:avLst/>
          </a:prstGeom>
          <a:noFill/>
          <a:ln>
            <a:noFill/>
          </a:ln>
        </p:spPr>
      </p:sp>
      <p:sp>
        <p:nvSpPr>
          <p:cNvPr id="192" name="Google Shape;192;g28421340e2c_0_283"/>
          <p:cNvSpPr txBox="1"/>
          <p:nvPr/>
        </p:nvSpPr>
        <p:spPr>
          <a:xfrm>
            <a:off x="371474" y="990341"/>
            <a:ext cx="36405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00"/>
              <a:buFont typeface="Arial"/>
              <a:buNone/>
            </a:pPr>
            <a:r>
              <a:rPr b="0" i="0" lang="de-DE" sz="1300" u="none" cap="none" strike="noStrike">
                <a:solidFill>
                  <a:schemeClr val="dk1"/>
                </a:solidFill>
                <a:latin typeface="Arial"/>
                <a:ea typeface="Arial"/>
                <a:cs typeface="Arial"/>
                <a:sym typeface="Arial"/>
              </a:rPr>
              <a:t>COMMUNITY SPACE FOR ENTREPRENEURSHIP AND PROTOTYPING</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p:cSld name="Team">
    <p:bg>
      <p:bgPr>
        <a:blipFill>
          <a:blip r:embed="rId2">
            <a:alphaModFix/>
          </a:blip>
          <a:stretch>
            <a:fillRect/>
          </a:stretch>
        </a:blipFill>
      </p:bgPr>
    </p:bg>
    <p:spTree>
      <p:nvGrpSpPr>
        <p:cNvPr id="193" name="Shape 193"/>
        <p:cNvGrpSpPr/>
        <p:nvPr/>
      </p:nvGrpSpPr>
      <p:grpSpPr>
        <a:xfrm>
          <a:off x="0" y="0"/>
          <a:ext cx="0" cy="0"/>
          <a:chOff x="0" y="0"/>
          <a:chExt cx="0" cy="0"/>
        </a:xfrm>
      </p:grpSpPr>
      <p:sp>
        <p:nvSpPr>
          <p:cNvPr id="194" name="Google Shape;194;g28421340e2c_0_305"/>
          <p:cNvSpPr/>
          <p:nvPr/>
        </p:nvSpPr>
        <p:spPr>
          <a:xfrm>
            <a:off x="9525965" y="6362203"/>
            <a:ext cx="22230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de-DE" sz="1200" u="none" cap="none" strike="noStrike">
                <a:solidFill>
                  <a:schemeClr val="dk1"/>
                </a:solidFill>
                <a:latin typeface="Roboto"/>
                <a:ea typeface="Roboto"/>
                <a:cs typeface="Roboto"/>
                <a:sym typeface="Roboto"/>
              </a:rPr>
              <a:t> Precelerator | </a:t>
            </a:r>
            <a:fld id="{00000000-1234-1234-1234-123412341234}" type="slidenum">
              <a:rPr b="0" i="0" lang="de-DE" sz="1200" u="none" cap="none" strike="noStrike">
                <a:solidFill>
                  <a:schemeClr val="dk1"/>
                </a:solidFill>
                <a:latin typeface="Roboto"/>
                <a:ea typeface="Roboto"/>
                <a:cs typeface="Roboto"/>
                <a:sym typeface="Roboto"/>
              </a:rPr>
              <a:t>‹#›</a:t>
            </a:fld>
            <a:endParaRPr b="0" i="0" sz="1200" u="none" cap="none" strike="noStrike">
              <a:solidFill>
                <a:schemeClr val="dk1"/>
              </a:solidFill>
              <a:latin typeface="Roboto"/>
              <a:ea typeface="Roboto"/>
              <a:cs typeface="Roboto"/>
              <a:sym typeface="Roboto"/>
            </a:endParaRPr>
          </a:p>
        </p:txBody>
      </p:sp>
      <p:sp>
        <p:nvSpPr>
          <p:cNvPr id="195" name="Google Shape;195;g28421340e2c_0_305"/>
          <p:cNvSpPr txBox="1"/>
          <p:nvPr>
            <p:ph idx="1" type="body"/>
          </p:nvPr>
        </p:nvSpPr>
        <p:spPr>
          <a:xfrm>
            <a:off x="1482977" y="4662898"/>
            <a:ext cx="1959600" cy="436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accent1"/>
              </a:buClr>
              <a:buSzPts val="1400"/>
              <a:buFont typeface="Arial"/>
              <a:buNone/>
              <a:defRPr b="1" i="0" sz="14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96" name="Google Shape;196;g28421340e2c_0_305"/>
          <p:cNvSpPr txBox="1"/>
          <p:nvPr>
            <p:ph idx="2" type="body"/>
          </p:nvPr>
        </p:nvSpPr>
        <p:spPr>
          <a:xfrm>
            <a:off x="377937" y="1016000"/>
            <a:ext cx="5652300" cy="436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97" name="Google Shape;197;g28421340e2c_0_305"/>
          <p:cNvSpPr txBox="1"/>
          <p:nvPr>
            <p:ph idx="3" type="body"/>
          </p:nvPr>
        </p:nvSpPr>
        <p:spPr>
          <a:xfrm>
            <a:off x="371475" y="423864"/>
            <a:ext cx="2448600" cy="30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500"/>
              <a:buFont typeface="Arial"/>
              <a:buNone/>
              <a:defRPr b="0" i="0" sz="15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98" name="Google Shape;198;g28421340e2c_0_305"/>
          <p:cNvSpPr txBox="1"/>
          <p:nvPr>
            <p:ph idx="4" type="body"/>
          </p:nvPr>
        </p:nvSpPr>
        <p:spPr>
          <a:xfrm>
            <a:off x="377937" y="1394941"/>
            <a:ext cx="5652300" cy="436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accent1"/>
              </a:buClr>
              <a:buSzPts val="2300"/>
              <a:buFont typeface="Arial"/>
              <a:buNone/>
              <a:defRPr b="1" i="0" sz="23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99" name="Google Shape;199;g28421340e2c_0_305"/>
          <p:cNvSpPr/>
          <p:nvPr>
            <p:ph idx="5" type="pic"/>
          </p:nvPr>
        </p:nvSpPr>
        <p:spPr>
          <a:xfrm>
            <a:off x="1440931" y="2421583"/>
            <a:ext cx="2043600" cy="2041800"/>
          </a:xfrm>
          <a:prstGeom prst="ellipse">
            <a:avLst/>
          </a:prstGeom>
          <a:noFill/>
          <a:ln>
            <a:noFill/>
          </a:ln>
        </p:spPr>
      </p:sp>
      <p:sp>
        <p:nvSpPr>
          <p:cNvPr id="200" name="Google Shape;200;g28421340e2c_0_305"/>
          <p:cNvSpPr/>
          <p:nvPr>
            <p:ph idx="6" type="pic"/>
          </p:nvPr>
        </p:nvSpPr>
        <p:spPr>
          <a:xfrm>
            <a:off x="3810683" y="2421583"/>
            <a:ext cx="2043600" cy="2041800"/>
          </a:xfrm>
          <a:prstGeom prst="ellipse">
            <a:avLst/>
          </a:prstGeom>
          <a:noFill/>
          <a:ln>
            <a:noFill/>
          </a:ln>
        </p:spPr>
      </p:sp>
      <p:sp>
        <p:nvSpPr>
          <p:cNvPr id="201" name="Google Shape;201;g28421340e2c_0_305"/>
          <p:cNvSpPr/>
          <p:nvPr>
            <p:ph idx="7" type="pic"/>
          </p:nvPr>
        </p:nvSpPr>
        <p:spPr>
          <a:xfrm>
            <a:off x="6180435" y="2421583"/>
            <a:ext cx="2043600" cy="2041800"/>
          </a:xfrm>
          <a:prstGeom prst="ellipse">
            <a:avLst/>
          </a:prstGeom>
          <a:noFill/>
          <a:ln>
            <a:noFill/>
          </a:ln>
        </p:spPr>
      </p:sp>
      <p:sp>
        <p:nvSpPr>
          <p:cNvPr id="202" name="Google Shape;202;g28421340e2c_0_305"/>
          <p:cNvSpPr/>
          <p:nvPr>
            <p:ph idx="8" type="pic"/>
          </p:nvPr>
        </p:nvSpPr>
        <p:spPr>
          <a:xfrm>
            <a:off x="8550186" y="2421583"/>
            <a:ext cx="2043600" cy="2041800"/>
          </a:xfrm>
          <a:prstGeom prst="ellipse">
            <a:avLst/>
          </a:prstGeom>
          <a:noFill/>
          <a:ln>
            <a:noFill/>
          </a:ln>
        </p:spPr>
      </p:sp>
      <p:sp>
        <p:nvSpPr>
          <p:cNvPr id="203" name="Google Shape;203;g28421340e2c_0_305"/>
          <p:cNvSpPr txBox="1"/>
          <p:nvPr>
            <p:ph idx="9" type="body"/>
          </p:nvPr>
        </p:nvSpPr>
        <p:spPr>
          <a:xfrm>
            <a:off x="3838999" y="4662898"/>
            <a:ext cx="1959600" cy="436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accent1"/>
              </a:buClr>
              <a:buSzPts val="1400"/>
              <a:buFont typeface="Arial"/>
              <a:buNone/>
              <a:defRPr b="1" i="0" sz="14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04" name="Google Shape;204;g28421340e2c_0_305"/>
          <p:cNvSpPr txBox="1"/>
          <p:nvPr>
            <p:ph idx="13" type="body"/>
          </p:nvPr>
        </p:nvSpPr>
        <p:spPr>
          <a:xfrm>
            <a:off x="6219734" y="4662898"/>
            <a:ext cx="1959600" cy="436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accent1"/>
              </a:buClr>
              <a:buSzPts val="1400"/>
              <a:buFont typeface="Arial"/>
              <a:buNone/>
              <a:defRPr b="1" i="0" sz="14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05" name="Google Shape;205;g28421340e2c_0_305"/>
          <p:cNvSpPr txBox="1"/>
          <p:nvPr>
            <p:ph idx="14" type="body"/>
          </p:nvPr>
        </p:nvSpPr>
        <p:spPr>
          <a:xfrm>
            <a:off x="8542804" y="4662898"/>
            <a:ext cx="1959600" cy="436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accent1"/>
              </a:buClr>
              <a:buSzPts val="1400"/>
              <a:buFont typeface="Arial"/>
              <a:buNone/>
              <a:defRPr b="1" i="0" sz="14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nhalt - Aufzählung+1 Bild">
  <p:cSld name="3_Inhalt - Aufzählung+1 Bild">
    <p:spTree>
      <p:nvGrpSpPr>
        <p:cNvPr id="19" name="Shape 19"/>
        <p:cNvGrpSpPr/>
        <p:nvPr/>
      </p:nvGrpSpPr>
      <p:grpSpPr>
        <a:xfrm>
          <a:off x="0" y="0"/>
          <a:ext cx="0" cy="0"/>
          <a:chOff x="0" y="0"/>
          <a:chExt cx="0" cy="0"/>
        </a:xfrm>
      </p:grpSpPr>
      <p:sp>
        <p:nvSpPr>
          <p:cNvPr id="20" name="Google Shape;20;p23"/>
          <p:cNvSpPr/>
          <p:nvPr>
            <p:ph idx="2" type="pic"/>
          </p:nvPr>
        </p:nvSpPr>
        <p:spPr>
          <a:xfrm>
            <a:off x="413567" y="1825627"/>
            <a:ext cx="1691981" cy="2753639"/>
          </a:xfrm>
          <a:prstGeom prst="rect">
            <a:avLst/>
          </a:prstGeom>
          <a:noFill/>
          <a:ln>
            <a:noFill/>
          </a:ln>
        </p:spPr>
      </p:sp>
      <p:sp>
        <p:nvSpPr>
          <p:cNvPr id="21" name="Google Shape;21;p23"/>
          <p:cNvSpPr txBox="1"/>
          <p:nvPr>
            <p:ph idx="1" type="body"/>
          </p:nvPr>
        </p:nvSpPr>
        <p:spPr>
          <a:xfrm>
            <a:off x="413567" y="4729707"/>
            <a:ext cx="1691981" cy="10911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23"/>
          <p:cNvSpPr/>
          <p:nvPr>
            <p:ph idx="3" type="pic"/>
          </p:nvPr>
        </p:nvSpPr>
        <p:spPr>
          <a:xfrm>
            <a:off x="2831788" y="1825627"/>
            <a:ext cx="1691981" cy="2753639"/>
          </a:xfrm>
          <a:prstGeom prst="rect">
            <a:avLst/>
          </a:prstGeom>
          <a:noFill/>
          <a:ln>
            <a:noFill/>
          </a:ln>
        </p:spPr>
      </p:sp>
      <p:sp>
        <p:nvSpPr>
          <p:cNvPr id="23" name="Google Shape;23;p23"/>
          <p:cNvSpPr txBox="1"/>
          <p:nvPr>
            <p:ph idx="4" type="body"/>
          </p:nvPr>
        </p:nvSpPr>
        <p:spPr>
          <a:xfrm>
            <a:off x="2829394" y="4729707"/>
            <a:ext cx="1691981" cy="10911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3"/>
          <p:cNvSpPr/>
          <p:nvPr>
            <p:ph idx="5" type="pic"/>
          </p:nvPr>
        </p:nvSpPr>
        <p:spPr>
          <a:xfrm>
            <a:off x="5250009" y="1825627"/>
            <a:ext cx="1691981" cy="2753639"/>
          </a:xfrm>
          <a:prstGeom prst="rect">
            <a:avLst/>
          </a:prstGeom>
          <a:noFill/>
          <a:ln>
            <a:noFill/>
          </a:ln>
        </p:spPr>
      </p:sp>
      <p:sp>
        <p:nvSpPr>
          <p:cNvPr id="25" name="Google Shape;25;p23"/>
          <p:cNvSpPr txBox="1"/>
          <p:nvPr>
            <p:ph idx="6" type="body"/>
          </p:nvPr>
        </p:nvSpPr>
        <p:spPr>
          <a:xfrm>
            <a:off x="5245221" y="4729707"/>
            <a:ext cx="1691981" cy="10911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23"/>
          <p:cNvSpPr/>
          <p:nvPr>
            <p:ph idx="7" type="pic"/>
          </p:nvPr>
        </p:nvSpPr>
        <p:spPr>
          <a:xfrm>
            <a:off x="7668230" y="1825627"/>
            <a:ext cx="1691981" cy="2753639"/>
          </a:xfrm>
          <a:prstGeom prst="rect">
            <a:avLst/>
          </a:prstGeom>
          <a:noFill/>
          <a:ln>
            <a:noFill/>
          </a:ln>
        </p:spPr>
      </p:sp>
      <p:sp>
        <p:nvSpPr>
          <p:cNvPr id="27" name="Google Shape;27;p23"/>
          <p:cNvSpPr txBox="1"/>
          <p:nvPr>
            <p:ph idx="8" type="body"/>
          </p:nvPr>
        </p:nvSpPr>
        <p:spPr>
          <a:xfrm>
            <a:off x="7661048" y="4729707"/>
            <a:ext cx="1691981" cy="10911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23"/>
          <p:cNvSpPr txBox="1"/>
          <p:nvPr>
            <p:ph type="ctrTitle"/>
          </p:nvPr>
        </p:nvSpPr>
        <p:spPr>
          <a:xfrm>
            <a:off x="423145" y="366313"/>
            <a:ext cx="9146960" cy="656944"/>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rgbClr val="000000"/>
              </a:buClr>
              <a:buSzPts val="1800"/>
              <a:buFont typeface="Arial"/>
              <a:buNone/>
              <a:defRPr b="1" i="0" sz="2133" u="none" cap="none" strike="noStrike">
                <a:solidFill>
                  <a:srgbClr val="000000"/>
                </a:solidFill>
                <a:latin typeface="Arial"/>
                <a:ea typeface="Arial"/>
                <a:cs typeface="Arial"/>
                <a:sym typeface="Arial"/>
              </a:defRPr>
            </a:lvl1pPr>
            <a:lvl2pPr lvl="1" marR="0" algn="ctr">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2pPr>
            <a:lvl3pPr lvl="2" marR="0" algn="ctr">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3pPr>
            <a:lvl4pPr lvl="3" marR="0" algn="ctr">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4pPr>
            <a:lvl5pPr lvl="4" marR="0" algn="ctr">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5pPr>
            <a:lvl6pPr lvl="5" marR="0" algn="ctr">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6pPr>
            <a:lvl7pPr lvl="6" marR="0" algn="ctr">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7pPr>
            <a:lvl8pPr lvl="7" marR="0" algn="ctr">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8pPr>
            <a:lvl9pPr lvl="8" marR="0" algn="ctr">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9pPr>
          </a:lstStyle>
          <a:p/>
        </p:txBody>
      </p:sp>
      <p:sp>
        <p:nvSpPr>
          <p:cNvPr id="29" name="Google Shape;29;p23"/>
          <p:cNvSpPr/>
          <p:nvPr>
            <p:ph idx="9" type="pic"/>
          </p:nvPr>
        </p:nvSpPr>
        <p:spPr>
          <a:xfrm>
            <a:off x="10086452" y="1832927"/>
            <a:ext cx="1691981" cy="2753639"/>
          </a:xfrm>
          <a:prstGeom prst="rect">
            <a:avLst/>
          </a:prstGeom>
          <a:noFill/>
          <a:ln>
            <a:noFill/>
          </a:ln>
        </p:spPr>
      </p:sp>
      <p:sp>
        <p:nvSpPr>
          <p:cNvPr id="30" name="Google Shape;30;p23"/>
          <p:cNvSpPr txBox="1"/>
          <p:nvPr>
            <p:ph idx="13" type="body"/>
          </p:nvPr>
        </p:nvSpPr>
        <p:spPr>
          <a:xfrm>
            <a:off x="10076874" y="4729707"/>
            <a:ext cx="1691981" cy="10911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und Illu 01">
  <p:cSld name="Text und Illu 01">
    <p:spTree>
      <p:nvGrpSpPr>
        <p:cNvPr id="206" name="Shape 206"/>
        <p:cNvGrpSpPr/>
        <p:nvPr/>
      </p:nvGrpSpPr>
      <p:grpSpPr>
        <a:xfrm>
          <a:off x="0" y="0"/>
          <a:ext cx="0" cy="0"/>
          <a:chOff x="0" y="0"/>
          <a:chExt cx="0" cy="0"/>
        </a:xfrm>
      </p:grpSpPr>
      <p:pic>
        <p:nvPicPr>
          <p:cNvPr id="207" name="Google Shape;207;g28421340e2c_0_318"/>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208" name="Google Shape;208;g28421340e2c_0_318"/>
          <p:cNvSpPr/>
          <p:nvPr/>
        </p:nvSpPr>
        <p:spPr>
          <a:xfrm>
            <a:off x="9525965" y="6362203"/>
            <a:ext cx="22230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de-DE" sz="1200" u="none" cap="none" strike="noStrike">
                <a:solidFill>
                  <a:schemeClr val="dk1"/>
                </a:solidFill>
                <a:latin typeface="Roboto"/>
                <a:ea typeface="Roboto"/>
                <a:cs typeface="Roboto"/>
                <a:sym typeface="Roboto"/>
              </a:rPr>
              <a:t> Precelerator | </a:t>
            </a:r>
            <a:fld id="{00000000-1234-1234-1234-123412341234}" type="slidenum">
              <a:rPr b="0" i="0" lang="de-DE" sz="1200" u="none" cap="none" strike="noStrike">
                <a:solidFill>
                  <a:schemeClr val="dk1"/>
                </a:solidFill>
                <a:latin typeface="Roboto"/>
                <a:ea typeface="Roboto"/>
                <a:cs typeface="Roboto"/>
                <a:sym typeface="Roboto"/>
              </a:rPr>
              <a:t>‹#›</a:t>
            </a:fld>
            <a:endParaRPr b="0" i="0" sz="1200" u="none" cap="none" strike="noStrike">
              <a:solidFill>
                <a:schemeClr val="dk1"/>
              </a:solidFill>
              <a:latin typeface="Roboto"/>
              <a:ea typeface="Roboto"/>
              <a:cs typeface="Roboto"/>
              <a:sym typeface="Roboto"/>
            </a:endParaRPr>
          </a:p>
        </p:txBody>
      </p:sp>
      <p:sp>
        <p:nvSpPr>
          <p:cNvPr id="209" name="Google Shape;209;g28421340e2c_0_318"/>
          <p:cNvSpPr txBox="1"/>
          <p:nvPr>
            <p:ph idx="1" type="body"/>
          </p:nvPr>
        </p:nvSpPr>
        <p:spPr>
          <a:xfrm>
            <a:off x="371474" y="1016000"/>
            <a:ext cx="7716000" cy="794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10" name="Google Shape;210;g28421340e2c_0_318"/>
          <p:cNvSpPr txBox="1"/>
          <p:nvPr>
            <p:ph idx="2" type="body"/>
          </p:nvPr>
        </p:nvSpPr>
        <p:spPr>
          <a:xfrm>
            <a:off x="371474" y="2219393"/>
            <a:ext cx="7716000" cy="173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Noto Sans Symbols"/>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11" name="Google Shape;211;g28421340e2c_0_318"/>
          <p:cNvSpPr txBox="1"/>
          <p:nvPr>
            <p:ph idx="3" type="body"/>
          </p:nvPr>
        </p:nvSpPr>
        <p:spPr>
          <a:xfrm>
            <a:off x="371472" y="1942393"/>
            <a:ext cx="7716000" cy="276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200"/>
              <a:buFont typeface="Arial"/>
              <a:buNone/>
              <a:defRPr b="1" i="0" sz="1200" u="sng"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12" name="Google Shape;212;g28421340e2c_0_318"/>
          <p:cNvSpPr txBox="1"/>
          <p:nvPr>
            <p:ph idx="4" type="body"/>
          </p:nvPr>
        </p:nvSpPr>
        <p:spPr>
          <a:xfrm>
            <a:off x="371474" y="4556193"/>
            <a:ext cx="7716000" cy="173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Noto Sans Symbols"/>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13" name="Google Shape;213;g28421340e2c_0_318"/>
          <p:cNvSpPr txBox="1"/>
          <p:nvPr>
            <p:ph idx="5" type="body"/>
          </p:nvPr>
        </p:nvSpPr>
        <p:spPr>
          <a:xfrm>
            <a:off x="371472" y="4279193"/>
            <a:ext cx="7716000" cy="276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200"/>
              <a:buFont typeface="Arial"/>
              <a:buNone/>
              <a:defRPr b="1" i="0" sz="1200" u="sng"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14" name="Google Shape;214;g28421340e2c_0_318"/>
          <p:cNvSpPr txBox="1"/>
          <p:nvPr>
            <p:ph idx="6" type="body"/>
          </p:nvPr>
        </p:nvSpPr>
        <p:spPr>
          <a:xfrm>
            <a:off x="371475" y="423864"/>
            <a:ext cx="2448600" cy="30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500"/>
              <a:buFont typeface="Arial"/>
              <a:buNone/>
              <a:defRPr b="0" i="0" sz="15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und Illu 03">
  <p:cSld name="Text und Illu 03">
    <p:spTree>
      <p:nvGrpSpPr>
        <p:cNvPr id="215" name="Shape 215"/>
        <p:cNvGrpSpPr/>
        <p:nvPr/>
      </p:nvGrpSpPr>
      <p:grpSpPr>
        <a:xfrm>
          <a:off x="0" y="0"/>
          <a:ext cx="0" cy="0"/>
          <a:chOff x="0" y="0"/>
          <a:chExt cx="0" cy="0"/>
        </a:xfrm>
      </p:grpSpPr>
      <p:pic>
        <p:nvPicPr>
          <p:cNvPr id="216" name="Google Shape;216;g28421340e2c_0_327"/>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217" name="Google Shape;217;g28421340e2c_0_327"/>
          <p:cNvSpPr/>
          <p:nvPr/>
        </p:nvSpPr>
        <p:spPr>
          <a:xfrm>
            <a:off x="9525965" y="6362203"/>
            <a:ext cx="22230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de-DE" sz="1200" u="none" cap="none" strike="noStrike">
                <a:solidFill>
                  <a:schemeClr val="dk1"/>
                </a:solidFill>
                <a:latin typeface="Roboto"/>
                <a:ea typeface="Roboto"/>
                <a:cs typeface="Roboto"/>
                <a:sym typeface="Roboto"/>
              </a:rPr>
              <a:t> Precelerator | </a:t>
            </a:r>
            <a:fld id="{00000000-1234-1234-1234-123412341234}" type="slidenum">
              <a:rPr b="0" i="0" lang="de-DE" sz="1200" u="none" cap="none" strike="noStrike">
                <a:solidFill>
                  <a:schemeClr val="dk1"/>
                </a:solidFill>
                <a:latin typeface="Roboto"/>
                <a:ea typeface="Roboto"/>
                <a:cs typeface="Roboto"/>
                <a:sym typeface="Roboto"/>
              </a:rPr>
              <a:t>‹#›</a:t>
            </a:fld>
            <a:endParaRPr b="0" i="0" sz="1200" u="none" cap="none" strike="noStrike">
              <a:solidFill>
                <a:schemeClr val="dk1"/>
              </a:solidFill>
              <a:latin typeface="Roboto"/>
              <a:ea typeface="Roboto"/>
              <a:cs typeface="Roboto"/>
              <a:sym typeface="Roboto"/>
            </a:endParaRPr>
          </a:p>
        </p:txBody>
      </p:sp>
      <p:sp>
        <p:nvSpPr>
          <p:cNvPr id="218" name="Google Shape;218;g28421340e2c_0_327"/>
          <p:cNvSpPr txBox="1"/>
          <p:nvPr>
            <p:ph idx="1" type="body"/>
          </p:nvPr>
        </p:nvSpPr>
        <p:spPr>
          <a:xfrm>
            <a:off x="371474" y="1016000"/>
            <a:ext cx="7716000" cy="794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19" name="Google Shape;219;g28421340e2c_0_327"/>
          <p:cNvSpPr txBox="1"/>
          <p:nvPr>
            <p:ph idx="2" type="body"/>
          </p:nvPr>
        </p:nvSpPr>
        <p:spPr>
          <a:xfrm>
            <a:off x="371474" y="2219393"/>
            <a:ext cx="7716000" cy="173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Noto Sans Symbols"/>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20" name="Google Shape;220;g28421340e2c_0_327"/>
          <p:cNvSpPr txBox="1"/>
          <p:nvPr>
            <p:ph idx="3" type="body"/>
          </p:nvPr>
        </p:nvSpPr>
        <p:spPr>
          <a:xfrm>
            <a:off x="371472" y="1942393"/>
            <a:ext cx="7716000" cy="276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200"/>
              <a:buFont typeface="Arial"/>
              <a:buNone/>
              <a:defRPr b="1" i="0" sz="1200" u="sng"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21" name="Google Shape;221;g28421340e2c_0_327"/>
          <p:cNvSpPr txBox="1"/>
          <p:nvPr>
            <p:ph idx="4" type="body"/>
          </p:nvPr>
        </p:nvSpPr>
        <p:spPr>
          <a:xfrm>
            <a:off x="371474" y="4556193"/>
            <a:ext cx="7716000" cy="173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Noto Sans Symbols"/>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22" name="Google Shape;222;g28421340e2c_0_327"/>
          <p:cNvSpPr txBox="1"/>
          <p:nvPr>
            <p:ph idx="5" type="body"/>
          </p:nvPr>
        </p:nvSpPr>
        <p:spPr>
          <a:xfrm>
            <a:off x="371472" y="4279193"/>
            <a:ext cx="7716000" cy="276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200"/>
              <a:buFont typeface="Arial"/>
              <a:buNone/>
              <a:defRPr b="1" i="0" sz="1200" u="sng"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23" name="Google Shape;223;g28421340e2c_0_327"/>
          <p:cNvSpPr txBox="1"/>
          <p:nvPr>
            <p:ph idx="6" type="body"/>
          </p:nvPr>
        </p:nvSpPr>
        <p:spPr>
          <a:xfrm>
            <a:off x="371475" y="423864"/>
            <a:ext cx="2448600" cy="30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500"/>
              <a:buFont typeface="Arial"/>
              <a:buNone/>
              <a:defRPr b="0" i="0" sz="15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ßbild und Headline">
  <p:cSld name="Großbild und Headline">
    <p:spTree>
      <p:nvGrpSpPr>
        <p:cNvPr id="224" name="Shape 224"/>
        <p:cNvGrpSpPr/>
        <p:nvPr/>
      </p:nvGrpSpPr>
      <p:grpSpPr>
        <a:xfrm>
          <a:off x="0" y="0"/>
          <a:ext cx="0" cy="0"/>
          <a:chOff x="0" y="0"/>
          <a:chExt cx="0" cy="0"/>
        </a:xfrm>
      </p:grpSpPr>
      <p:sp>
        <p:nvSpPr>
          <p:cNvPr id="225" name="Google Shape;225;g28421340e2c_0_336"/>
          <p:cNvSpPr/>
          <p:nvPr>
            <p:ph idx="2" type="pic"/>
          </p:nvPr>
        </p:nvSpPr>
        <p:spPr>
          <a:xfrm>
            <a:off x="0" y="0"/>
            <a:ext cx="12192000" cy="6858000"/>
          </a:xfrm>
          <a:prstGeom prst="rect">
            <a:avLst/>
          </a:prstGeom>
          <a:noFill/>
          <a:ln>
            <a:noFill/>
          </a:ln>
        </p:spPr>
      </p:sp>
      <p:sp>
        <p:nvSpPr>
          <p:cNvPr id="226" name="Google Shape;226;g28421340e2c_0_336"/>
          <p:cNvSpPr txBox="1"/>
          <p:nvPr>
            <p:ph idx="1" type="body"/>
          </p:nvPr>
        </p:nvSpPr>
        <p:spPr>
          <a:xfrm>
            <a:off x="371475" y="1005840"/>
            <a:ext cx="11377500" cy="1127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lt1"/>
              </a:buClr>
              <a:buSzPts val="3000"/>
              <a:buFont typeface="Arial"/>
              <a:buNone/>
              <a:defRPr b="1" i="0" sz="30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pitel Trennseite">
  <p:cSld name="Kapitel Trennseite">
    <p:spTree>
      <p:nvGrpSpPr>
        <p:cNvPr id="227" name="Shape 227"/>
        <p:cNvGrpSpPr/>
        <p:nvPr/>
      </p:nvGrpSpPr>
      <p:grpSpPr>
        <a:xfrm>
          <a:off x="0" y="0"/>
          <a:ext cx="0" cy="0"/>
          <a:chOff x="0" y="0"/>
          <a:chExt cx="0" cy="0"/>
        </a:xfrm>
      </p:grpSpPr>
      <p:sp>
        <p:nvSpPr>
          <p:cNvPr id="228" name="Google Shape;228;g28421340e2c_0_339"/>
          <p:cNvSpPr/>
          <p:nvPr>
            <p:ph idx="2" type="pic"/>
          </p:nvPr>
        </p:nvSpPr>
        <p:spPr>
          <a:xfrm>
            <a:off x="0" y="0"/>
            <a:ext cx="12192000" cy="6858000"/>
          </a:xfrm>
          <a:prstGeom prst="rect">
            <a:avLst/>
          </a:prstGeom>
          <a:noFill/>
          <a:ln>
            <a:noFill/>
          </a:ln>
        </p:spPr>
      </p:sp>
      <p:sp>
        <p:nvSpPr>
          <p:cNvPr id="229" name="Google Shape;229;g28421340e2c_0_339"/>
          <p:cNvSpPr/>
          <p:nvPr>
            <p:ph idx="3" type="pic"/>
          </p:nvPr>
        </p:nvSpPr>
        <p:spPr>
          <a:xfrm>
            <a:off x="7111997" y="4229100"/>
            <a:ext cx="4443900" cy="1899900"/>
          </a:xfrm>
          <a:prstGeom prst="rect">
            <a:avLst/>
          </a:prstGeom>
          <a:noFill/>
          <a:ln>
            <a:noFill/>
          </a:ln>
        </p:spPr>
      </p:sp>
      <p:sp>
        <p:nvSpPr>
          <p:cNvPr id="230" name="Google Shape;230;g28421340e2c_0_339"/>
          <p:cNvSpPr txBox="1"/>
          <p:nvPr>
            <p:ph idx="1" type="body"/>
          </p:nvPr>
        </p:nvSpPr>
        <p:spPr>
          <a:xfrm>
            <a:off x="7308983" y="4659140"/>
            <a:ext cx="3997200" cy="1127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und Bild 01">
  <p:cSld name="Text und Bild 01">
    <p:spTree>
      <p:nvGrpSpPr>
        <p:cNvPr id="231" name="Shape 231"/>
        <p:cNvGrpSpPr/>
        <p:nvPr/>
      </p:nvGrpSpPr>
      <p:grpSpPr>
        <a:xfrm>
          <a:off x="0" y="0"/>
          <a:ext cx="0" cy="0"/>
          <a:chOff x="0" y="0"/>
          <a:chExt cx="0" cy="0"/>
        </a:xfrm>
      </p:grpSpPr>
      <p:sp>
        <p:nvSpPr>
          <p:cNvPr id="232" name="Google Shape;232;g28421340e2c_0_343"/>
          <p:cNvSpPr txBox="1"/>
          <p:nvPr>
            <p:ph idx="1" type="body"/>
          </p:nvPr>
        </p:nvSpPr>
        <p:spPr>
          <a:xfrm>
            <a:off x="371475" y="1016000"/>
            <a:ext cx="3387600" cy="794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33" name="Google Shape;233;g28421340e2c_0_343"/>
          <p:cNvSpPr txBox="1"/>
          <p:nvPr>
            <p:ph idx="2" type="body"/>
          </p:nvPr>
        </p:nvSpPr>
        <p:spPr>
          <a:xfrm>
            <a:off x="371474" y="2219393"/>
            <a:ext cx="3387600" cy="173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Noto Sans Symbols"/>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34" name="Google Shape;234;g28421340e2c_0_343"/>
          <p:cNvSpPr txBox="1"/>
          <p:nvPr>
            <p:ph idx="3" type="body"/>
          </p:nvPr>
        </p:nvSpPr>
        <p:spPr>
          <a:xfrm>
            <a:off x="371473" y="1942393"/>
            <a:ext cx="3387600" cy="276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200"/>
              <a:buFont typeface="Arial"/>
              <a:buNone/>
              <a:defRPr b="1" i="0" sz="1200" u="sng"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35" name="Google Shape;235;g28421340e2c_0_343"/>
          <p:cNvSpPr txBox="1"/>
          <p:nvPr>
            <p:ph idx="4" type="body"/>
          </p:nvPr>
        </p:nvSpPr>
        <p:spPr>
          <a:xfrm>
            <a:off x="371475" y="423864"/>
            <a:ext cx="2448600" cy="30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500"/>
              <a:buFont typeface="Arial"/>
              <a:buNone/>
              <a:defRPr b="0" i="0" sz="15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36" name="Google Shape;236;g28421340e2c_0_343"/>
          <p:cNvSpPr/>
          <p:nvPr>
            <p:ph idx="5" type="pic"/>
          </p:nvPr>
        </p:nvSpPr>
        <p:spPr>
          <a:xfrm rot="-5400000">
            <a:off x="4705930" y="-628202"/>
            <a:ext cx="6858000" cy="8114400"/>
          </a:xfrm>
          <a:prstGeom prst="round2SameRect">
            <a:avLst>
              <a:gd fmla="val 5135" name="adj1"/>
              <a:gd fmla="val 0" name="adj2"/>
            </a:avLst>
          </a:prstGeom>
          <a:no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und Bild 02">
  <p:cSld name="Text und Bild 02">
    <p:spTree>
      <p:nvGrpSpPr>
        <p:cNvPr id="237" name="Shape 237"/>
        <p:cNvGrpSpPr/>
        <p:nvPr/>
      </p:nvGrpSpPr>
      <p:grpSpPr>
        <a:xfrm>
          <a:off x="0" y="0"/>
          <a:ext cx="0" cy="0"/>
          <a:chOff x="0" y="0"/>
          <a:chExt cx="0" cy="0"/>
        </a:xfrm>
      </p:grpSpPr>
      <p:sp>
        <p:nvSpPr>
          <p:cNvPr id="238" name="Google Shape;238;g28421340e2c_0_349"/>
          <p:cNvSpPr txBox="1"/>
          <p:nvPr>
            <p:ph idx="1" type="body"/>
          </p:nvPr>
        </p:nvSpPr>
        <p:spPr>
          <a:xfrm>
            <a:off x="371475" y="1016000"/>
            <a:ext cx="5570400" cy="794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39" name="Google Shape;239;g28421340e2c_0_349"/>
          <p:cNvSpPr txBox="1"/>
          <p:nvPr>
            <p:ph idx="2" type="body"/>
          </p:nvPr>
        </p:nvSpPr>
        <p:spPr>
          <a:xfrm>
            <a:off x="371474" y="2219393"/>
            <a:ext cx="5570400" cy="173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Noto Sans Symbols"/>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40" name="Google Shape;240;g28421340e2c_0_349"/>
          <p:cNvSpPr txBox="1"/>
          <p:nvPr>
            <p:ph idx="3" type="body"/>
          </p:nvPr>
        </p:nvSpPr>
        <p:spPr>
          <a:xfrm>
            <a:off x="371473" y="1942393"/>
            <a:ext cx="5570400" cy="276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200"/>
              <a:buFont typeface="Arial"/>
              <a:buNone/>
              <a:defRPr b="1" i="0" sz="1200" u="sng"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41" name="Google Shape;241;g28421340e2c_0_349"/>
          <p:cNvSpPr/>
          <p:nvPr/>
        </p:nvSpPr>
        <p:spPr>
          <a:xfrm>
            <a:off x="9525965" y="6362203"/>
            <a:ext cx="22230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de-DE" sz="1200" u="none" cap="none" strike="noStrike">
                <a:solidFill>
                  <a:schemeClr val="dk1"/>
                </a:solidFill>
                <a:latin typeface="Roboto"/>
                <a:ea typeface="Roboto"/>
                <a:cs typeface="Roboto"/>
                <a:sym typeface="Roboto"/>
              </a:rPr>
              <a:t> Precelerator | </a:t>
            </a:r>
            <a:fld id="{00000000-1234-1234-1234-123412341234}" type="slidenum">
              <a:rPr b="0" i="0" lang="de-DE" sz="1200" u="none" cap="none" strike="noStrike">
                <a:solidFill>
                  <a:schemeClr val="dk1"/>
                </a:solidFill>
                <a:latin typeface="Roboto"/>
                <a:ea typeface="Roboto"/>
                <a:cs typeface="Roboto"/>
                <a:sym typeface="Roboto"/>
              </a:rPr>
              <a:t>‹#›</a:t>
            </a:fld>
            <a:endParaRPr b="0" i="0" sz="1200" u="none" cap="none" strike="noStrike">
              <a:solidFill>
                <a:schemeClr val="dk1"/>
              </a:solidFill>
              <a:latin typeface="Roboto"/>
              <a:ea typeface="Roboto"/>
              <a:cs typeface="Roboto"/>
              <a:sym typeface="Roboto"/>
            </a:endParaRPr>
          </a:p>
        </p:txBody>
      </p:sp>
      <p:sp>
        <p:nvSpPr>
          <p:cNvPr id="242" name="Google Shape;242;g28421340e2c_0_349"/>
          <p:cNvSpPr/>
          <p:nvPr>
            <p:ph idx="4" type="pic"/>
          </p:nvPr>
        </p:nvSpPr>
        <p:spPr>
          <a:xfrm>
            <a:off x="6178550" y="476250"/>
            <a:ext cx="5574900" cy="5796600"/>
          </a:xfrm>
          <a:prstGeom prst="roundRect">
            <a:avLst>
              <a:gd fmla="val 6023" name="adj"/>
            </a:avLst>
          </a:prstGeom>
          <a:noFill/>
          <a:ln>
            <a:noFill/>
          </a:ln>
        </p:spPr>
      </p:sp>
      <p:sp>
        <p:nvSpPr>
          <p:cNvPr id="243" name="Google Shape;243;g28421340e2c_0_349"/>
          <p:cNvSpPr txBox="1"/>
          <p:nvPr>
            <p:ph idx="5" type="body"/>
          </p:nvPr>
        </p:nvSpPr>
        <p:spPr>
          <a:xfrm>
            <a:off x="371475" y="4540952"/>
            <a:ext cx="5570400" cy="173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Noto Sans Symbols"/>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44" name="Google Shape;244;g28421340e2c_0_349"/>
          <p:cNvSpPr txBox="1"/>
          <p:nvPr>
            <p:ph idx="6" type="body"/>
          </p:nvPr>
        </p:nvSpPr>
        <p:spPr>
          <a:xfrm>
            <a:off x="371473" y="4263952"/>
            <a:ext cx="5570400" cy="276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200"/>
              <a:buFont typeface="Arial"/>
              <a:buNone/>
              <a:defRPr b="1" i="0" sz="1200" u="sng"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45" name="Google Shape;245;g28421340e2c_0_349"/>
          <p:cNvSpPr txBox="1"/>
          <p:nvPr>
            <p:ph idx="7" type="body"/>
          </p:nvPr>
        </p:nvSpPr>
        <p:spPr>
          <a:xfrm>
            <a:off x="371475" y="423864"/>
            <a:ext cx="2448600" cy="30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500"/>
              <a:buFont typeface="Arial"/>
              <a:buNone/>
              <a:defRPr b="0" i="0" sz="15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und Bild 03">
  <p:cSld name="Text und Bild 03">
    <p:spTree>
      <p:nvGrpSpPr>
        <p:cNvPr id="246" name="Shape 246"/>
        <p:cNvGrpSpPr/>
        <p:nvPr/>
      </p:nvGrpSpPr>
      <p:grpSpPr>
        <a:xfrm>
          <a:off x="0" y="0"/>
          <a:ext cx="0" cy="0"/>
          <a:chOff x="0" y="0"/>
          <a:chExt cx="0" cy="0"/>
        </a:xfrm>
      </p:grpSpPr>
      <p:sp>
        <p:nvSpPr>
          <p:cNvPr id="247" name="Google Shape;247;g28421340e2c_0_358"/>
          <p:cNvSpPr txBox="1"/>
          <p:nvPr>
            <p:ph idx="1" type="body"/>
          </p:nvPr>
        </p:nvSpPr>
        <p:spPr>
          <a:xfrm>
            <a:off x="6096002" y="1016000"/>
            <a:ext cx="5570400" cy="794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48" name="Google Shape;248;g28421340e2c_0_358"/>
          <p:cNvSpPr txBox="1"/>
          <p:nvPr>
            <p:ph idx="2" type="body"/>
          </p:nvPr>
        </p:nvSpPr>
        <p:spPr>
          <a:xfrm>
            <a:off x="6096001" y="2219393"/>
            <a:ext cx="5570400" cy="173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Noto Sans Symbols"/>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49" name="Google Shape;249;g28421340e2c_0_358"/>
          <p:cNvSpPr txBox="1"/>
          <p:nvPr>
            <p:ph idx="3" type="body"/>
          </p:nvPr>
        </p:nvSpPr>
        <p:spPr>
          <a:xfrm>
            <a:off x="6096000" y="1942393"/>
            <a:ext cx="5570400" cy="276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200"/>
              <a:buFont typeface="Arial"/>
              <a:buNone/>
              <a:defRPr b="1" i="0" sz="1200" u="sng"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50" name="Google Shape;250;g28421340e2c_0_358"/>
          <p:cNvSpPr/>
          <p:nvPr/>
        </p:nvSpPr>
        <p:spPr>
          <a:xfrm>
            <a:off x="9525965" y="6362203"/>
            <a:ext cx="22230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de-DE" sz="1200" u="none" cap="none" strike="noStrike">
                <a:solidFill>
                  <a:schemeClr val="dk1"/>
                </a:solidFill>
                <a:latin typeface="Roboto"/>
                <a:ea typeface="Roboto"/>
                <a:cs typeface="Roboto"/>
                <a:sym typeface="Roboto"/>
              </a:rPr>
              <a:t> Precelerator | </a:t>
            </a:r>
            <a:fld id="{00000000-1234-1234-1234-123412341234}" type="slidenum">
              <a:rPr b="0" i="0" lang="de-DE" sz="1200" u="none" cap="none" strike="noStrike">
                <a:solidFill>
                  <a:schemeClr val="dk1"/>
                </a:solidFill>
                <a:latin typeface="Roboto"/>
                <a:ea typeface="Roboto"/>
                <a:cs typeface="Roboto"/>
                <a:sym typeface="Roboto"/>
              </a:rPr>
              <a:t>‹#›</a:t>
            </a:fld>
            <a:endParaRPr b="0" i="0" sz="1200" u="none" cap="none" strike="noStrike">
              <a:solidFill>
                <a:schemeClr val="dk1"/>
              </a:solidFill>
              <a:latin typeface="Roboto"/>
              <a:ea typeface="Roboto"/>
              <a:cs typeface="Roboto"/>
              <a:sym typeface="Roboto"/>
            </a:endParaRPr>
          </a:p>
        </p:txBody>
      </p:sp>
      <p:sp>
        <p:nvSpPr>
          <p:cNvPr id="251" name="Google Shape;251;g28421340e2c_0_358"/>
          <p:cNvSpPr txBox="1"/>
          <p:nvPr>
            <p:ph idx="4" type="body"/>
          </p:nvPr>
        </p:nvSpPr>
        <p:spPr>
          <a:xfrm>
            <a:off x="6096002" y="4540952"/>
            <a:ext cx="5570400" cy="173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Noto Sans Symbols"/>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52" name="Google Shape;252;g28421340e2c_0_358"/>
          <p:cNvSpPr txBox="1"/>
          <p:nvPr>
            <p:ph idx="5" type="body"/>
          </p:nvPr>
        </p:nvSpPr>
        <p:spPr>
          <a:xfrm>
            <a:off x="6096000" y="4263952"/>
            <a:ext cx="5570400" cy="276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200"/>
              <a:buFont typeface="Arial"/>
              <a:buNone/>
              <a:defRPr b="1" i="0" sz="1200" u="sng"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53" name="Google Shape;253;g28421340e2c_0_358"/>
          <p:cNvSpPr/>
          <p:nvPr>
            <p:ph idx="6" type="pic"/>
          </p:nvPr>
        </p:nvSpPr>
        <p:spPr>
          <a:xfrm>
            <a:off x="371475" y="476250"/>
            <a:ext cx="3936900" cy="5797500"/>
          </a:xfrm>
          <a:prstGeom prst="roundRect">
            <a:avLst>
              <a:gd fmla="val 7981" name="adj"/>
            </a:avLst>
          </a:prstGeom>
          <a:noFill/>
          <a:ln>
            <a:noFill/>
          </a:ln>
        </p:spPr>
      </p:sp>
      <p:sp>
        <p:nvSpPr>
          <p:cNvPr id="254" name="Google Shape;254;g28421340e2c_0_358"/>
          <p:cNvSpPr txBox="1"/>
          <p:nvPr>
            <p:ph idx="7" type="body"/>
          </p:nvPr>
        </p:nvSpPr>
        <p:spPr>
          <a:xfrm>
            <a:off x="6096000" y="423864"/>
            <a:ext cx="2448600" cy="30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500"/>
              <a:buFont typeface="Arial"/>
              <a:buNone/>
              <a:defRPr b="0" i="0" sz="15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grafik 01">
  <p:cSld name="Infografik 01">
    <p:bg>
      <p:bgPr>
        <a:blipFill>
          <a:blip r:embed="rId2">
            <a:alphaModFix/>
          </a:blip>
          <a:stretch>
            <a:fillRect/>
          </a:stretch>
        </a:blipFill>
      </p:bgPr>
    </p:bg>
    <p:spTree>
      <p:nvGrpSpPr>
        <p:cNvPr id="255" name="Shape 255"/>
        <p:cNvGrpSpPr/>
        <p:nvPr/>
      </p:nvGrpSpPr>
      <p:grpSpPr>
        <a:xfrm>
          <a:off x="0" y="0"/>
          <a:ext cx="0" cy="0"/>
          <a:chOff x="0" y="0"/>
          <a:chExt cx="0" cy="0"/>
        </a:xfrm>
      </p:grpSpPr>
      <p:sp>
        <p:nvSpPr>
          <p:cNvPr id="256" name="Google Shape;256;g28421340e2c_0_367"/>
          <p:cNvSpPr/>
          <p:nvPr/>
        </p:nvSpPr>
        <p:spPr>
          <a:xfrm>
            <a:off x="9525965" y="6362203"/>
            <a:ext cx="22230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de-DE" sz="1200" u="none" cap="none" strike="noStrike">
                <a:solidFill>
                  <a:schemeClr val="dk1"/>
                </a:solidFill>
                <a:latin typeface="Roboto"/>
                <a:ea typeface="Roboto"/>
                <a:cs typeface="Roboto"/>
                <a:sym typeface="Roboto"/>
              </a:rPr>
              <a:t> Precelerator | </a:t>
            </a:r>
            <a:fld id="{00000000-1234-1234-1234-123412341234}" type="slidenum">
              <a:rPr b="0" i="0" lang="de-DE" sz="1200" u="none" cap="none" strike="noStrike">
                <a:solidFill>
                  <a:schemeClr val="dk1"/>
                </a:solidFill>
                <a:latin typeface="Roboto"/>
                <a:ea typeface="Roboto"/>
                <a:cs typeface="Roboto"/>
                <a:sym typeface="Roboto"/>
              </a:rPr>
              <a:t>‹#›</a:t>
            </a:fld>
            <a:endParaRPr b="0" i="0" sz="1200" u="none" cap="none" strike="noStrike">
              <a:solidFill>
                <a:schemeClr val="dk1"/>
              </a:solidFill>
              <a:latin typeface="Roboto"/>
              <a:ea typeface="Roboto"/>
              <a:cs typeface="Roboto"/>
              <a:sym typeface="Roboto"/>
            </a:endParaRPr>
          </a:p>
        </p:txBody>
      </p:sp>
      <p:sp>
        <p:nvSpPr>
          <p:cNvPr id="257" name="Google Shape;257;g28421340e2c_0_367"/>
          <p:cNvSpPr txBox="1"/>
          <p:nvPr>
            <p:ph idx="1" type="body"/>
          </p:nvPr>
        </p:nvSpPr>
        <p:spPr>
          <a:xfrm>
            <a:off x="371474" y="1016000"/>
            <a:ext cx="7716000" cy="794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58" name="Google Shape;258;g28421340e2c_0_367"/>
          <p:cNvSpPr/>
          <p:nvPr>
            <p:ph idx="2" type="body"/>
          </p:nvPr>
        </p:nvSpPr>
        <p:spPr>
          <a:xfrm>
            <a:off x="1215057" y="2010035"/>
            <a:ext cx="2844000" cy="1652400"/>
          </a:xfrm>
          <a:prstGeom prst="round2SameRect">
            <a:avLst>
              <a:gd fmla="val 12679" name="adj1"/>
              <a:gd fmla="val 0" name="adj2"/>
            </a:avLst>
          </a:prstGeom>
          <a:solidFill>
            <a:srgbClr val="8DE8FF"/>
          </a:solidFill>
          <a:ln>
            <a:noFill/>
          </a:ln>
        </p:spPr>
        <p:txBody>
          <a:bodyPr anchorCtr="0" anchor="t" bIns="45700" lIns="91425" spcFirstLastPara="1" rIns="91425" wrap="square" tIns="324000">
            <a:noAutofit/>
          </a:bodyPr>
          <a:lstStyle>
            <a:lvl1pPr indent="-228600" lvl="0" marL="457200" marR="0" rtl="0" algn="ctr">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59" name="Google Shape;259;g28421340e2c_0_367"/>
          <p:cNvSpPr/>
          <p:nvPr>
            <p:ph idx="3" type="body"/>
          </p:nvPr>
        </p:nvSpPr>
        <p:spPr>
          <a:xfrm>
            <a:off x="4630610" y="2010035"/>
            <a:ext cx="2844000" cy="1652400"/>
          </a:xfrm>
          <a:prstGeom prst="round2SameRect">
            <a:avLst>
              <a:gd fmla="val 12679" name="adj1"/>
              <a:gd fmla="val 0" name="adj2"/>
            </a:avLst>
          </a:prstGeom>
          <a:solidFill>
            <a:srgbClr val="8DE8FF"/>
          </a:solidFill>
          <a:ln>
            <a:noFill/>
          </a:ln>
        </p:spPr>
        <p:txBody>
          <a:bodyPr anchorCtr="0" anchor="t" bIns="45700" lIns="91425" spcFirstLastPara="1" rIns="91425" wrap="square" tIns="324000">
            <a:noAutofit/>
          </a:bodyPr>
          <a:lstStyle>
            <a:lvl1pPr indent="-228600" lvl="0" marL="457200" marR="0" rtl="0" algn="ctr">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60" name="Google Shape;260;g28421340e2c_0_367"/>
          <p:cNvSpPr/>
          <p:nvPr>
            <p:ph idx="4" type="body"/>
          </p:nvPr>
        </p:nvSpPr>
        <p:spPr>
          <a:xfrm>
            <a:off x="4630610" y="3113902"/>
            <a:ext cx="2844000" cy="3159900"/>
          </a:xfrm>
          <a:prstGeom prst="roundRect">
            <a:avLst>
              <a:gd fmla="val 10231" name="adj"/>
            </a:avLst>
          </a:prstGeom>
          <a:solidFill>
            <a:schemeClr val="accent1"/>
          </a:solid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1500"/>
              <a:buFont typeface="Arial"/>
              <a:buNone/>
              <a:defRPr b="0" i="0" sz="1500" u="none" cap="none" strike="noStrike">
                <a:solidFill>
                  <a:schemeClr val="lt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61" name="Google Shape;261;g28421340e2c_0_367"/>
          <p:cNvSpPr/>
          <p:nvPr>
            <p:ph idx="5" type="body"/>
          </p:nvPr>
        </p:nvSpPr>
        <p:spPr>
          <a:xfrm>
            <a:off x="1215057" y="3113902"/>
            <a:ext cx="2844000" cy="3159900"/>
          </a:xfrm>
          <a:prstGeom prst="roundRect">
            <a:avLst>
              <a:gd fmla="val 10231" name="adj"/>
            </a:avLst>
          </a:prstGeom>
          <a:solidFill>
            <a:schemeClr val="accent1"/>
          </a:solid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1500"/>
              <a:buFont typeface="Arial"/>
              <a:buNone/>
              <a:defRPr b="0" i="0" sz="1500" u="none" cap="none" strike="noStrike">
                <a:solidFill>
                  <a:schemeClr val="lt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62" name="Google Shape;262;g28421340e2c_0_367"/>
          <p:cNvSpPr/>
          <p:nvPr>
            <p:ph idx="6" type="body"/>
          </p:nvPr>
        </p:nvSpPr>
        <p:spPr>
          <a:xfrm>
            <a:off x="8027203" y="2010035"/>
            <a:ext cx="2844000" cy="1652400"/>
          </a:xfrm>
          <a:prstGeom prst="round2SameRect">
            <a:avLst>
              <a:gd fmla="val 12679" name="adj1"/>
              <a:gd fmla="val 0" name="adj2"/>
            </a:avLst>
          </a:prstGeom>
          <a:solidFill>
            <a:srgbClr val="8DE8FF"/>
          </a:solidFill>
          <a:ln>
            <a:noFill/>
          </a:ln>
        </p:spPr>
        <p:txBody>
          <a:bodyPr anchorCtr="0" anchor="t" bIns="45700" lIns="91425" spcFirstLastPara="1" rIns="91425" wrap="square" tIns="324000">
            <a:noAutofit/>
          </a:bodyPr>
          <a:lstStyle>
            <a:lvl1pPr indent="-228600" lvl="0" marL="457200" marR="0" rtl="0" algn="ctr">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63" name="Google Shape;263;g28421340e2c_0_367"/>
          <p:cNvSpPr/>
          <p:nvPr>
            <p:ph idx="7" type="body"/>
          </p:nvPr>
        </p:nvSpPr>
        <p:spPr>
          <a:xfrm>
            <a:off x="8027204" y="3113902"/>
            <a:ext cx="2844000" cy="3159900"/>
          </a:xfrm>
          <a:prstGeom prst="roundRect">
            <a:avLst>
              <a:gd fmla="val 10231" name="adj"/>
            </a:avLst>
          </a:prstGeom>
          <a:solidFill>
            <a:schemeClr val="accent1"/>
          </a:solid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1500"/>
              <a:buFont typeface="Arial"/>
              <a:buNone/>
              <a:defRPr b="0" i="0" sz="1500" u="none" cap="none" strike="noStrike">
                <a:solidFill>
                  <a:schemeClr val="lt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64" name="Google Shape;264;g28421340e2c_0_367"/>
          <p:cNvSpPr txBox="1"/>
          <p:nvPr>
            <p:ph idx="8" type="body"/>
          </p:nvPr>
        </p:nvSpPr>
        <p:spPr>
          <a:xfrm>
            <a:off x="371475" y="423864"/>
            <a:ext cx="2448600" cy="30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500"/>
              <a:buFont typeface="Arial"/>
              <a:buNone/>
              <a:defRPr b="0" i="0" sz="15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grafik 02">
  <p:cSld name="Infografik 02">
    <p:bg>
      <p:bgPr>
        <a:solidFill>
          <a:schemeClr val="accent1"/>
        </a:solidFill>
      </p:bgPr>
    </p:bg>
    <p:spTree>
      <p:nvGrpSpPr>
        <p:cNvPr id="265" name="Shape 265"/>
        <p:cNvGrpSpPr/>
        <p:nvPr/>
      </p:nvGrpSpPr>
      <p:grpSpPr>
        <a:xfrm>
          <a:off x="0" y="0"/>
          <a:ext cx="0" cy="0"/>
          <a:chOff x="0" y="0"/>
          <a:chExt cx="0" cy="0"/>
        </a:xfrm>
      </p:grpSpPr>
      <p:sp>
        <p:nvSpPr>
          <p:cNvPr id="266" name="Google Shape;266;g28421340e2c_0_377"/>
          <p:cNvSpPr/>
          <p:nvPr/>
        </p:nvSpPr>
        <p:spPr>
          <a:xfrm>
            <a:off x="9525965" y="6362203"/>
            <a:ext cx="22230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de-DE" sz="1200" u="none" cap="none" strike="noStrike">
                <a:solidFill>
                  <a:schemeClr val="dk1"/>
                </a:solidFill>
                <a:latin typeface="Roboto"/>
                <a:ea typeface="Roboto"/>
                <a:cs typeface="Roboto"/>
                <a:sym typeface="Roboto"/>
              </a:rPr>
              <a:t> Precelerator | </a:t>
            </a:r>
            <a:fld id="{00000000-1234-1234-1234-123412341234}" type="slidenum">
              <a:rPr b="0" i="0" lang="de-DE" sz="1200" u="none" cap="none" strike="noStrike">
                <a:solidFill>
                  <a:schemeClr val="dk1"/>
                </a:solidFill>
                <a:latin typeface="Roboto"/>
                <a:ea typeface="Roboto"/>
                <a:cs typeface="Roboto"/>
                <a:sym typeface="Roboto"/>
              </a:rPr>
              <a:t>‹#›</a:t>
            </a:fld>
            <a:endParaRPr b="0" i="0" sz="1200" u="none" cap="none" strike="noStrike">
              <a:solidFill>
                <a:schemeClr val="dk1"/>
              </a:solidFill>
              <a:latin typeface="Roboto"/>
              <a:ea typeface="Roboto"/>
              <a:cs typeface="Roboto"/>
              <a:sym typeface="Roboto"/>
            </a:endParaRPr>
          </a:p>
        </p:txBody>
      </p:sp>
      <p:sp>
        <p:nvSpPr>
          <p:cNvPr id="267" name="Google Shape;267;g28421340e2c_0_377"/>
          <p:cNvSpPr txBox="1"/>
          <p:nvPr>
            <p:ph idx="1" type="body"/>
          </p:nvPr>
        </p:nvSpPr>
        <p:spPr>
          <a:xfrm>
            <a:off x="371474" y="1016000"/>
            <a:ext cx="7716000" cy="794700"/>
          </a:xfrm>
          <a:prstGeom prst="rect">
            <a:avLst/>
          </a:prstGeom>
          <a:solidFill>
            <a:schemeClr val="accent1"/>
          </a:solid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68" name="Google Shape;268;g28421340e2c_0_377"/>
          <p:cNvSpPr/>
          <p:nvPr>
            <p:ph idx="2" type="body"/>
          </p:nvPr>
        </p:nvSpPr>
        <p:spPr>
          <a:xfrm>
            <a:off x="1322151" y="1968844"/>
            <a:ext cx="2844000" cy="4263900"/>
          </a:xfrm>
          <a:prstGeom prst="roundRect">
            <a:avLst>
              <a:gd fmla="val 12322" name="adj"/>
            </a:avLst>
          </a:prstGeom>
          <a:solidFill>
            <a:srgbClr val="8DE8FF"/>
          </a:solidFill>
          <a:ln>
            <a:noFill/>
          </a:ln>
        </p:spPr>
        <p:txBody>
          <a:bodyPr anchorCtr="0" anchor="t" bIns="45700" lIns="91425" spcFirstLastPara="1" rIns="91425" wrap="square" tIns="324000">
            <a:noAutofit/>
          </a:bodyPr>
          <a:lstStyle>
            <a:lvl1pPr indent="-228600" lvl="0" marL="457200" marR="0" rtl="0" algn="ctr">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69" name="Google Shape;269;g28421340e2c_0_377"/>
          <p:cNvSpPr/>
          <p:nvPr>
            <p:ph idx="3" type="body"/>
          </p:nvPr>
        </p:nvSpPr>
        <p:spPr>
          <a:xfrm>
            <a:off x="4737704" y="1968844"/>
            <a:ext cx="2844000" cy="4263900"/>
          </a:xfrm>
          <a:prstGeom prst="roundRect">
            <a:avLst>
              <a:gd fmla="val 12322" name="adj"/>
            </a:avLst>
          </a:prstGeom>
          <a:solidFill>
            <a:srgbClr val="8DE8FF"/>
          </a:solidFill>
          <a:ln>
            <a:noFill/>
          </a:ln>
        </p:spPr>
        <p:txBody>
          <a:bodyPr anchorCtr="0" anchor="t" bIns="45700" lIns="91425" spcFirstLastPara="1" rIns="91425" wrap="square" tIns="324000">
            <a:noAutofit/>
          </a:bodyPr>
          <a:lstStyle>
            <a:lvl1pPr indent="-228600" lvl="0" marL="457200" marR="0" rtl="0" algn="ctr">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70" name="Google Shape;270;g28421340e2c_0_377"/>
          <p:cNvSpPr/>
          <p:nvPr>
            <p:ph idx="4" type="body"/>
          </p:nvPr>
        </p:nvSpPr>
        <p:spPr>
          <a:xfrm>
            <a:off x="4630610" y="2097770"/>
            <a:ext cx="2844000" cy="4176000"/>
          </a:xfrm>
          <a:prstGeom prst="roundRect">
            <a:avLst>
              <a:gd fmla="val 10231" name="adj"/>
            </a:avLst>
          </a:prstGeom>
          <a:solidFill>
            <a:schemeClr val="lt1"/>
          </a:solid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accent2"/>
              </a:buClr>
              <a:buSzPts val="2300"/>
              <a:buFont typeface="Arial"/>
              <a:buNone/>
              <a:defRPr b="1" i="0" sz="2300" u="none" cap="none" strike="noStrike">
                <a:solidFill>
                  <a:schemeClr val="accent2"/>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71" name="Google Shape;271;g28421340e2c_0_377"/>
          <p:cNvSpPr/>
          <p:nvPr>
            <p:ph idx="5" type="body"/>
          </p:nvPr>
        </p:nvSpPr>
        <p:spPr>
          <a:xfrm>
            <a:off x="1215057" y="2097770"/>
            <a:ext cx="2844000" cy="4176000"/>
          </a:xfrm>
          <a:prstGeom prst="roundRect">
            <a:avLst>
              <a:gd fmla="val 10231" name="adj"/>
            </a:avLst>
          </a:prstGeom>
          <a:solidFill>
            <a:schemeClr val="lt1"/>
          </a:solid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72" name="Google Shape;272;g28421340e2c_0_377"/>
          <p:cNvSpPr/>
          <p:nvPr>
            <p:ph idx="6" type="body"/>
          </p:nvPr>
        </p:nvSpPr>
        <p:spPr>
          <a:xfrm>
            <a:off x="8134297" y="1968844"/>
            <a:ext cx="2844000" cy="4263900"/>
          </a:xfrm>
          <a:prstGeom prst="roundRect">
            <a:avLst>
              <a:gd fmla="val 12032" name="adj"/>
            </a:avLst>
          </a:prstGeom>
          <a:solidFill>
            <a:srgbClr val="8DE8FF"/>
          </a:solidFill>
          <a:ln>
            <a:noFill/>
          </a:ln>
        </p:spPr>
        <p:txBody>
          <a:bodyPr anchorCtr="0" anchor="t" bIns="45700" lIns="91425" spcFirstLastPara="1" rIns="91425" wrap="square" tIns="324000">
            <a:noAutofit/>
          </a:bodyPr>
          <a:lstStyle>
            <a:lvl1pPr indent="-228600" lvl="0" marL="457200" marR="0" rtl="0" algn="ctr">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73" name="Google Shape;273;g28421340e2c_0_377"/>
          <p:cNvSpPr/>
          <p:nvPr>
            <p:ph idx="7" type="body"/>
          </p:nvPr>
        </p:nvSpPr>
        <p:spPr>
          <a:xfrm>
            <a:off x="8027204" y="2097770"/>
            <a:ext cx="2844000" cy="4176000"/>
          </a:xfrm>
          <a:prstGeom prst="roundRect">
            <a:avLst>
              <a:gd fmla="val 10231" name="adj"/>
            </a:avLst>
          </a:prstGeom>
          <a:solidFill>
            <a:schemeClr val="lt1"/>
          </a:solid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accent4"/>
              </a:buClr>
              <a:buSzPts val="2300"/>
              <a:buFont typeface="Arial"/>
              <a:buNone/>
              <a:defRPr b="1" i="0" sz="2300" u="none" cap="none" strike="noStrike">
                <a:solidFill>
                  <a:schemeClr val="accent4"/>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74" name="Google Shape;274;g28421340e2c_0_377"/>
          <p:cNvSpPr txBox="1"/>
          <p:nvPr>
            <p:ph idx="8" type="body"/>
          </p:nvPr>
        </p:nvSpPr>
        <p:spPr>
          <a:xfrm>
            <a:off x="1330626" y="4670854"/>
            <a:ext cx="2583000" cy="1218900"/>
          </a:xfrm>
          <a:prstGeom prst="rect">
            <a:avLst/>
          </a:prstGeom>
          <a:noFill/>
          <a:ln>
            <a:noFill/>
          </a:ln>
        </p:spPr>
        <p:txBody>
          <a:bodyPr anchorCtr="1" anchor="ctr"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500"/>
              <a:buFont typeface="Arial"/>
              <a:buNone/>
              <a:defRPr b="0" i="0" sz="15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75" name="Google Shape;275;g28421340e2c_0_377"/>
          <p:cNvSpPr txBox="1"/>
          <p:nvPr>
            <p:ph idx="9" type="body"/>
          </p:nvPr>
        </p:nvSpPr>
        <p:spPr>
          <a:xfrm>
            <a:off x="4757567" y="4670854"/>
            <a:ext cx="2583000" cy="1218900"/>
          </a:xfrm>
          <a:prstGeom prst="rect">
            <a:avLst/>
          </a:prstGeom>
          <a:noFill/>
          <a:ln>
            <a:noFill/>
          </a:ln>
        </p:spPr>
        <p:txBody>
          <a:bodyPr anchorCtr="1" anchor="ctr"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500"/>
              <a:buFont typeface="Arial"/>
              <a:buNone/>
              <a:defRPr b="0" i="0" sz="15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76" name="Google Shape;276;g28421340e2c_0_377"/>
          <p:cNvSpPr txBox="1"/>
          <p:nvPr>
            <p:ph idx="13" type="body"/>
          </p:nvPr>
        </p:nvSpPr>
        <p:spPr>
          <a:xfrm>
            <a:off x="8168031" y="4670854"/>
            <a:ext cx="2583000" cy="1218900"/>
          </a:xfrm>
          <a:prstGeom prst="rect">
            <a:avLst/>
          </a:prstGeom>
          <a:noFill/>
          <a:ln>
            <a:noFill/>
          </a:ln>
        </p:spPr>
        <p:txBody>
          <a:bodyPr anchorCtr="1" anchor="ctr"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500"/>
              <a:buFont typeface="Arial"/>
              <a:buNone/>
              <a:defRPr b="0" i="0" sz="15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77" name="Google Shape;277;g28421340e2c_0_377"/>
          <p:cNvSpPr txBox="1"/>
          <p:nvPr>
            <p:ph idx="14" type="body"/>
          </p:nvPr>
        </p:nvSpPr>
        <p:spPr>
          <a:xfrm>
            <a:off x="371475" y="423864"/>
            <a:ext cx="2448600" cy="30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500"/>
              <a:buFont typeface="Arial"/>
              <a:buNone/>
              <a:defRPr b="0" i="0" sz="15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grafik 03">
  <p:cSld name="Infografik 03">
    <p:bg>
      <p:bgPr>
        <a:solidFill>
          <a:schemeClr val="accent4"/>
        </a:solidFill>
      </p:bgPr>
    </p:bg>
    <p:spTree>
      <p:nvGrpSpPr>
        <p:cNvPr id="278" name="Shape 278"/>
        <p:cNvGrpSpPr/>
        <p:nvPr/>
      </p:nvGrpSpPr>
      <p:grpSpPr>
        <a:xfrm>
          <a:off x="0" y="0"/>
          <a:ext cx="0" cy="0"/>
          <a:chOff x="0" y="0"/>
          <a:chExt cx="0" cy="0"/>
        </a:xfrm>
      </p:grpSpPr>
      <p:sp>
        <p:nvSpPr>
          <p:cNvPr id="279" name="Google Shape;279;g28421340e2c_0_390"/>
          <p:cNvSpPr/>
          <p:nvPr/>
        </p:nvSpPr>
        <p:spPr>
          <a:xfrm>
            <a:off x="9525965" y="6362203"/>
            <a:ext cx="22230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de-DE" sz="1200" u="none" cap="none" strike="noStrike">
                <a:solidFill>
                  <a:schemeClr val="dk1"/>
                </a:solidFill>
                <a:latin typeface="Roboto"/>
                <a:ea typeface="Roboto"/>
                <a:cs typeface="Roboto"/>
                <a:sym typeface="Roboto"/>
              </a:rPr>
              <a:t> Precelerator | </a:t>
            </a:r>
            <a:fld id="{00000000-1234-1234-1234-123412341234}" type="slidenum">
              <a:rPr b="0" i="0" lang="de-DE" sz="1200" u="none" cap="none" strike="noStrike">
                <a:solidFill>
                  <a:schemeClr val="dk1"/>
                </a:solidFill>
                <a:latin typeface="Roboto"/>
                <a:ea typeface="Roboto"/>
                <a:cs typeface="Roboto"/>
                <a:sym typeface="Roboto"/>
              </a:rPr>
              <a:t>‹#›</a:t>
            </a:fld>
            <a:endParaRPr b="0" i="0" sz="1200" u="none" cap="none" strike="noStrike">
              <a:solidFill>
                <a:schemeClr val="dk1"/>
              </a:solidFill>
              <a:latin typeface="Roboto"/>
              <a:ea typeface="Roboto"/>
              <a:cs typeface="Roboto"/>
              <a:sym typeface="Roboto"/>
            </a:endParaRPr>
          </a:p>
        </p:txBody>
      </p:sp>
      <p:sp>
        <p:nvSpPr>
          <p:cNvPr id="280" name="Google Shape;280;g28421340e2c_0_390"/>
          <p:cNvSpPr txBox="1"/>
          <p:nvPr>
            <p:ph idx="1" type="body"/>
          </p:nvPr>
        </p:nvSpPr>
        <p:spPr>
          <a:xfrm>
            <a:off x="371474" y="1016000"/>
            <a:ext cx="7716000" cy="794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81" name="Google Shape;281;g28421340e2c_0_390"/>
          <p:cNvSpPr/>
          <p:nvPr>
            <p:ph idx="2" type="body"/>
          </p:nvPr>
        </p:nvSpPr>
        <p:spPr>
          <a:xfrm>
            <a:off x="1322151" y="1952368"/>
            <a:ext cx="2844000" cy="4263900"/>
          </a:xfrm>
          <a:prstGeom prst="roundRect">
            <a:avLst>
              <a:gd fmla="val 9715" name="adj"/>
            </a:avLst>
          </a:prstGeom>
          <a:solidFill>
            <a:schemeClr val="lt1"/>
          </a:solidFill>
          <a:ln>
            <a:noFill/>
          </a:ln>
        </p:spPr>
        <p:txBody>
          <a:bodyPr anchorCtr="0" anchor="t" bIns="45700" lIns="91425" spcFirstLastPara="1" rIns="91425" wrap="square" tIns="324000">
            <a:noAutofit/>
          </a:bodyPr>
          <a:lstStyle>
            <a:lvl1pPr indent="-228600" lvl="0" marL="457200" marR="0" rtl="0" algn="ctr">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82" name="Google Shape;282;g28421340e2c_0_390"/>
          <p:cNvSpPr/>
          <p:nvPr>
            <p:ph idx="3" type="body"/>
          </p:nvPr>
        </p:nvSpPr>
        <p:spPr>
          <a:xfrm>
            <a:off x="4737704" y="1952368"/>
            <a:ext cx="2844000" cy="4263900"/>
          </a:xfrm>
          <a:prstGeom prst="roundRect">
            <a:avLst>
              <a:gd fmla="val 9136" name="adj"/>
            </a:avLst>
          </a:prstGeom>
          <a:solidFill>
            <a:schemeClr val="lt1"/>
          </a:solidFill>
          <a:ln>
            <a:noFill/>
          </a:ln>
        </p:spPr>
        <p:txBody>
          <a:bodyPr anchorCtr="0" anchor="t" bIns="45700" lIns="91425" spcFirstLastPara="1" rIns="91425" wrap="square" tIns="324000">
            <a:noAutofit/>
          </a:bodyPr>
          <a:lstStyle>
            <a:lvl1pPr indent="-228600" lvl="0" marL="457200" marR="0" rtl="0" algn="ctr">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83" name="Google Shape;283;g28421340e2c_0_390"/>
          <p:cNvSpPr/>
          <p:nvPr>
            <p:ph idx="4" type="body"/>
          </p:nvPr>
        </p:nvSpPr>
        <p:spPr>
          <a:xfrm>
            <a:off x="4630610" y="3113902"/>
            <a:ext cx="2844000" cy="3159900"/>
          </a:xfrm>
          <a:prstGeom prst="roundRect">
            <a:avLst>
              <a:gd fmla="val 10231" name="adj"/>
            </a:avLst>
          </a:prstGeom>
          <a:solidFill>
            <a:srgbClr val="8DE8FF"/>
          </a:solid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dk1"/>
              </a:buClr>
              <a:buSzPts val="1500"/>
              <a:buFont typeface="Arial"/>
              <a:buNone/>
              <a:defRPr b="0" i="0" sz="15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84" name="Google Shape;284;g28421340e2c_0_390"/>
          <p:cNvSpPr/>
          <p:nvPr>
            <p:ph idx="5" type="body"/>
          </p:nvPr>
        </p:nvSpPr>
        <p:spPr>
          <a:xfrm>
            <a:off x="1215057" y="3113902"/>
            <a:ext cx="2844000" cy="3159900"/>
          </a:xfrm>
          <a:prstGeom prst="roundRect">
            <a:avLst>
              <a:gd fmla="val 10231" name="adj"/>
            </a:avLst>
          </a:prstGeom>
          <a:solidFill>
            <a:srgbClr val="8DE8FF"/>
          </a:solid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dk1"/>
              </a:buClr>
              <a:buSzPts val="1500"/>
              <a:buFont typeface="Arial"/>
              <a:buNone/>
              <a:defRPr b="0" i="0" sz="15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85" name="Google Shape;285;g28421340e2c_0_390"/>
          <p:cNvSpPr/>
          <p:nvPr>
            <p:ph idx="6" type="body"/>
          </p:nvPr>
        </p:nvSpPr>
        <p:spPr>
          <a:xfrm>
            <a:off x="8134297" y="1952368"/>
            <a:ext cx="2844000" cy="4263900"/>
          </a:xfrm>
          <a:prstGeom prst="roundRect">
            <a:avLst>
              <a:gd fmla="val 9715" name="adj"/>
            </a:avLst>
          </a:prstGeom>
          <a:solidFill>
            <a:schemeClr val="lt1"/>
          </a:solidFill>
          <a:ln>
            <a:noFill/>
          </a:ln>
        </p:spPr>
        <p:txBody>
          <a:bodyPr anchorCtr="0" anchor="t" bIns="45700" lIns="91425" spcFirstLastPara="1" rIns="91425" wrap="square" tIns="324000">
            <a:noAutofit/>
          </a:bodyPr>
          <a:lstStyle>
            <a:lvl1pPr indent="-228600" lvl="0" marL="457200" marR="0" rtl="0" algn="ctr">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86" name="Google Shape;286;g28421340e2c_0_390"/>
          <p:cNvSpPr/>
          <p:nvPr>
            <p:ph idx="7" type="body"/>
          </p:nvPr>
        </p:nvSpPr>
        <p:spPr>
          <a:xfrm>
            <a:off x="8027204" y="3113902"/>
            <a:ext cx="2844000" cy="3159900"/>
          </a:xfrm>
          <a:prstGeom prst="roundRect">
            <a:avLst>
              <a:gd fmla="val 10231" name="adj"/>
            </a:avLst>
          </a:prstGeom>
          <a:solidFill>
            <a:srgbClr val="8DE8FF"/>
          </a:solid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dk1"/>
              </a:buClr>
              <a:buSzPts val="1500"/>
              <a:buFont typeface="Arial"/>
              <a:buNone/>
              <a:defRPr b="0" i="0" sz="15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87" name="Google Shape;287;g28421340e2c_0_390"/>
          <p:cNvSpPr txBox="1"/>
          <p:nvPr>
            <p:ph idx="8" type="body"/>
          </p:nvPr>
        </p:nvSpPr>
        <p:spPr>
          <a:xfrm>
            <a:off x="371475" y="423864"/>
            <a:ext cx="2448600" cy="30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500"/>
              <a:buFont typeface="Arial"/>
              <a:buNone/>
              <a:defRPr b="0" i="0" sz="15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Placeholder-Image">
  <p:cSld name="18_Placeholder-Image">
    <p:spTree>
      <p:nvGrpSpPr>
        <p:cNvPr id="31" name="Shape 31"/>
        <p:cNvGrpSpPr/>
        <p:nvPr/>
      </p:nvGrpSpPr>
      <p:grpSpPr>
        <a:xfrm>
          <a:off x="0" y="0"/>
          <a:ext cx="0" cy="0"/>
          <a:chOff x="0" y="0"/>
          <a:chExt cx="0" cy="0"/>
        </a:xfrm>
      </p:grpSpPr>
      <p:sp>
        <p:nvSpPr>
          <p:cNvPr id="32" name="Google Shape;32;p24"/>
          <p:cNvSpPr/>
          <p:nvPr>
            <p:ph idx="2" type="pic"/>
          </p:nvPr>
        </p:nvSpPr>
        <p:spPr>
          <a:xfrm>
            <a:off x="564384" y="844062"/>
            <a:ext cx="2318400" cy="5169877"/>
          </a:xfrm>
          <a:prstGeom prst="rect">
            <a:avLst/>
          </a:prstGeom>
          <a:noFill/>
          <a:ln>
            <a:noFill/>
          </a:ln>
        </p:spPr>
      </p:sp>
      <p:sp>
        <p:nvSpPr>
          <p:cNvPr id="33" name="Google Shape;33;p24"/>
          <p:cNvSpPr/>
          <p:nvPr>
            <p:ph idx="3" type="pic"/>
          </p:nvPr>
        </p:nvSpPr>
        <p:spPr>
          <a:xfrm>
            <a:off x="3217153" y="844061"/>
            <a:ext cx="2458800" cy="2510181"/>
          </a:xfrm>
          <a:prstGeom prst="rect">
            <a:avLst/>
          </a:prstGeom>
          <a:noFill/>
          <a:ln>
            <a:noFill/>
          </a:ln>
        </p:spPr>
      </p:sp>
      <p:sp>
        <p:nvSpPr>
          <p:cNvPr id="34" name="Google Shape;34;p24"/>
          <p:cNvSpPr/>
          <p:nvPr>
            <p:ph idx="4" type="pic"/>
          </p:nvPr>
        </p:nvSpPr>
        <p:spPr>
          <a:xfrm>
            <a:off x="3217153" y="3514700"/>
            <a:ext cx="2458800" cy="2504710"/>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elen Dank">
  <p:cSld name="Vielen Dank">
    <p:spTree>
      <p:nvGrpSpPr>
        <p:cNvPr id="288" name="Shape 288"/>
        <p:cNvGrpSpPr/>
        <p:nvPr/>
      </p:nvGrpSpPr>
      <p:grpSpPr>
        <a:xfrm>
          <a:off x="0" y="0"/>
          <a:ext cx="0" cy="0"/>
          <a:chOff x="0" y="0"/>
          <a:chExt cx="0" cy="0"/>
        </a:xfrm>
      </p:grpSpPr>
      <p:sp>
        <p:nvSpPr>
          <p:cNvPr id="289" name="Google Shape;289;g28421340e2c_0_400"/>
          <p:cNvSpPr/>
          <p:nvPr>
            <p:ph idx="2" type="pic"/>
          </p:nvPr>
        </p:nvSpPr>
        <p:spPr>
          <a:xfrm>
            <a:off x="0" y="0"/>
            <a:ext cx="12192000" cy="6858000"/>
          </a:xfrm>
          <a:prstGeom prst="rect">
            <a:avLst/>
          </a:prstGeom>
          <a:noFill/>
          <a:ln>
            <a:noFill/>
          </a:ln>
        </p:spPr>
      </p:sp>
      <p:sp>
        <p:nvSpPr>
          <p:cNvPr id="290" name="Google Shape;290;g28421340e2c_0_400"/>
          <p:cNvSpPr txBox="1"/>
          <p:nvPr>
            <p:ph idx="1" type="body"/>
          </p:nvPr>
        </p:nvSpPr>
        <p:spPr>
          <a:xfrm>
            <a:off x="371475" y="3021638"/>
            <a:ext cx="11377500" cy="1127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0"/>
              </a:spcBef>
              <a:spcAft>
                <a:spcPts val="0"/>
              </a:spcAft>
              <a:buClr>
                <a:schemeClr val="lt1"/>
              </a:buClr>
              <a:buSzPts val="3300"/>
              <a:buFont typeface="Arial"/>
              <a:buNone/>
              <a:defRPr b="1" i="0" sz="33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291" name="Google Shape;291;g28421340e2c_0_400"/>
          <p:cNvSpPr/>
          <p:nvPr>
            <p:ph idx="3" type="pic"/>
          </p:nvPr>
        </p:nvSpPr>
        <p:spPr>
          <a:xfrm>
            <a:off x="7405346" y="5515238"/>
            <a:ext cx="4203600" cy="613800"/>
          </a:xfrm>
          <a:prstGeom prst="rect">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type="blank">
  <p:cSld name="BLANK">
    <p:spTree>
      <p:nvGrpSpPr>
        <p:cNvPr id="293" name="Shape 293"/>
        <p:cNvGrpSpPr/>
        <p:nvPr/>
      </p:nvGrpSpPr>
      <p:grpSpPr>
        <a:xfrm>
          <a:off x="0" y="0"/>
          <a:ext cx="0" cy="0"/>
          <a:chOff x="0" y="0"/>
          <a:chExt cx="0" cy="0"/>
        </a:xfrm>
      </p:grpSpPr>
      <p:sp>
        <p:nvSpPr>
          <p:cNvPr id="294" name="Google Shape;294;g2bba53a863b_0_289"/>
          <p:cNvSpPr txBox="1"/>
          <p:nvPr/>
        </p:nvSpPr>
        <p:spPr>
          <a:xfrm>
            <a:off x="803274" y="6295317"/>
            <a:ext cx="2187900" cy="216000"/>
          </a:xfrm>
          <a:prstGeom prst="rect">
            <a:avLst/>
          </a:prstGeom>
          <a:noFill/>
          <a:ln>
            <a:noFill/>
          </a:ln>
        </p:spPr>
        <p:txBody>
          <a:bodyPr anchorCtr="0" anchor="b" bIns="0" lIns="0" spcFirstLastPara="1" rIns="90000" wrap="square" tIns="45700">
            <a:noAutofit/>
          </a:bodyPr>
          <a:lstStyle/>
          <a:p>
            <a:pPr indent="0" lvl="0" marL="0" marR="0" rtl="0" algn="l">
              <a:lnSpc>
                <a:spcPct val="100000"/>
              </a:lnSpc>
              <a:spcBef>
                <a:spcPts val="0"/>
              </a:spcBef>
              <a:spcAft>
                <a:spcPts val="0"/>
              </a:spcAft>
              <a:buClr>
                <a:srgbClr val="000000"/>
              </a:buClr>
              <a:buSzPts val="1050"/>
              <a:buFont typeface="Arial"/>
              <a:buNone/>
            </a:pPr>
            <a:fld id="{00000000-1234-1234-1234-123412341234}" type="slidenum">
              <a:rPr b="0" i="0" lang="de-DE" sz="1050" u="none" cap="none" strike="noStrike">
                <a:solidFill>
                  <a:schemeClr val="dk1"/>
                </a:solidFill>
                <a:latin typeface="Arial"/>
                <a:ea typeface="Arial"/>
                <a:cs typeface="Arial"/>
                <a:sym typeface="Arial"/>
              </a:rPr>
              <a:t>‹#›</a:t>
            </a:fld>
            <a:endParaRPr b="0" i="0" sz="1050" u="none" cap="none" strike="noStrike">
              <a:solidFill>
                <a:schemeClr val="dk1"/>
              </a:solidFill>
              <a:latin typeface="Arial"/>
              <a:ea typeface="Arial"/>
              <a:cs typeface="Arial"/>
              <a:sym typeface="Arial"/>
            </a:endParaRPr>
          </a:p>
        </p:txBody>
      </p:sp>
      <p:pic>
        <p:nvPicPr>
          <p:cNvPr id="295" name="Google Shape;295;g2bba53a863b_0_289"/>
          <p:cNvPicPr preferRelativeResize="0"/>
          <p:nvPr/>
        </p:nvPicPr>
        <p:blipFill rotWithShape="1">
          <a:blip r:embed="rId2">
            <a:alphaModFix/>
          </a:blip>
          <a:srcRect b="0" l="0" r="0" t="0"/>
          <a:stretch/>
        </p:blipFill>
        <p:spPr>
          <a:xfrm>
            <a:off x="10531599" y="6308725"/>
            <a:ext cx="758442" cy="334607"/>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296" name="Shape 296"/>
        <p:cNvGrpSpPr/>
        <p:nvPr/>
      </p:nvGrpSpPr>
      <p:grpSpPr>
        <a:xfrm>
          <a:off x="0" y="0"/>
          <a:ext cx="0" cy="0"/>
          <a:chOff x="0" y="0"/>
          <a:chExt cx="0" cy="0"/>
        </a:xfrm>
      </p:grpSpPr>
      <p:sp>
        <p:nvSpPr>
          <p:cNvPr id="297" name="Google Shape;297;g2bba53a863b_0_292"/>
          <p:cNvSpPr txBox="1"/>
          <p:nvPr>
            <p:ph type="title"/>
          </p:nvPr>
        </p:nvSpPr>
        <p:spPr>
          <a:xfrm>
            <a:off x="4751181" y="401668"/>
            <a:ext cx="2689800" cy="2820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100"/>
              <a:buFont typeface="Arial"/>
              <a:buNone/>
              <a:defRPr b="1" i="0" sz="1700" u="none" cap="none" strike="noStrike">
                <a:solidFill>
                  <a:srgbClr val="025B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98" name="Google Shape;298;g2bba53a863b_0_292"/>
          <p:cNvSpPr txBox="1"/>
          <p:nvPr>
            <p:ph idx="1" type="body"/>
          </p:nvPr>
        </p:nvSpPr>
        <p:spPr>
          <a:xfrm>
            <a:off x="466725" y="1671824"/>
            <a:ext cx="11258700" cy="44673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99" name="Google Shape;299;g2bba53a863b_0_292"/>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00" name="Google Shape;300;g2bba53a863b_0_292"/>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01" name="Google Shape;301;g2bba53a863b_0_292"/>
          <p:cNvSpPr txBox="1"/>
          <p:nvPr>
            <p:ph idx="12" type="sldNum"/>
          </p:nvPr>
        </p:nvSpPr>
        <p:spPr>
          <a:xfrm>
            <a:off x="10062128" y="6556999"/>
            <a:ext cx="1432500" cy="215400"/>
          </a:xfrm>
          <a:prstGeom prst="rect">
            <a:avLst/>
          </a:prstGeom>
          <a:noFill/>
          <a:ln>
            <a:noFill/>
          </a:ln>
        </p:spPr>
        <p:txBody>
          <a:bodyPr anchorCtr="0" anchor="t" bIns="0" lIns="0" spcFirstLastPara="1" rIns="0" wrap="square" tIns="0">
            <a:spAutoFit/>
          </a:bodyPr>
          <a:lstStyle>
            <a:lvl1pPr indent="0" lvl="0" marL="12700" marR="0" rtl="0" algn="l">
              <a:lnSpc>
                <a:spcPct val="100000"/>
              </a:lnSpc>
              <a:spcBef>
                <a:spcPts val="0"/>
              </a:spcBef>
              <a:spcAft>
                <a:spcPts val="0"/>
              </a:spcAft>
              <a:buClr>
                <a:srgbClr val="000000"/>
              </a:buClr>
              <a:buSzPts val="700"/>
              <a:buFont typeface="Arial"/>
              <a:buNone/>
              <a:defRPr b="0" i="0" sz="700" u="none" cap="none" strike="noStrike">
                <a:solidFill>
                  <a:schemeClr val="dk1"/>
                </a:solidFill>
                <a:latin typeface="Helvetica Neue"/>
                <a:ea typeface="Helvetica Neue"/>
                <a:cs typeface="Helvetica Neue"/>
                <a:sym typeface="Helvetica Neue"/>
              </a:defRPr>
            </a:lvl1pPr>
            <a:lvl2pPr indent="0" lvl="1" marL="12700" marR="0" rtl="0" algn="l">
              <a:lnSpc>
                <a:spcPct val="100000"/>
              </a:lnSpc>
              <a:spcBef>
                <a:spcPts val="0"/>
              </a:spcBef>
              <a:spcAft>
                <a:spcPts val="0"/>
              </a:spcAft>
              <a:buClr>
                <a:srgbClr val="000000"/>
              </a:buClr>
              <a:buSzPts val="700"/>
              <a:buFont typeface="Arial"/>
              <a:buNone/>
              <a:defRPr b="0" i="0" sz="700" u="none" cap="none" strike="noStrike">
                <a:solidFill>
                  <a:schemeClr val="dk1"/>
                </a:solidFill>
                <a:latin typeface="Helvetica Neue"/>
                <a:ea typeface="Helvetica Neue"/>
                <a:cs typeface="Helvetica Neue"/>
                <a:sym typeface="Helvetica Neue"/>
              </a:defRPr>
            </a:lvl2pPr>
            <a:lvl3pPr indent="0" lvl="2" marL="12700" marR="0" rtl="0" algn="l">
              <a:lnSpc>
                <a:spcPct val="100000"/>
              </a:lnSpc>
              <a:spcBef>
                <a:spcPts val="0"/>
              </a:spcBef>
              <a:spcAft>
                <a:spcPts val="0"/>
              </a:spcAft>
              <a:buClr>
                <a:srgbClr val="000000"/>
              </a:buClr>
              <a:buSzPts val="700"/>
              <a:buFont typeface="Arial"/>
              <a:buNone/>
              <a:defRPr b="0" i="0" sz="700" u="none" cap="none" strike="noStrike">
                <a:solidFill>
                  <a:schemeClr val="dk1"/>
                </a:solidFill>
                <a:latin typeface="Helvetica Neue"/>
                <a:ea typeface="Helvetica Neue"/>
                <a:cs typeface="Helvetica Neue"/>
                <a:sym typeface="Helvetica Neue"/>
              </a:defRPr>
            </a:lvl3pPr>
            <a:lvl4pPr indent="0" lvl="3" marL="12700" marR="0" rtl="0" algn="l">
              <a:lnSpc>
                <a:spcPct val="100000"/>
              </a:lnSpc>
              <a:spcBef>
                <a:spcPts val="0"/>
              </a:spcBef>
              <a:spcAft>
                <a:spcPts val="0"/>
              </a:spcAft>
              <a:buClr>
                <a:srgbClr val="000000"/>
              </a:buClr>
              <a:buSzPts val="700"/>
              <a:buFont typeface="Arial"/>
              <a:buNone/>
              <a:defRPr b="0" i="0" sz="700" u="none" cap="none" strike="noStrike">
                <a:solidFill>
                  <a:schemeClr val="dk1"/>
                </a:solidFill>
                <a:latin typeface="Helvetica Neue"/>
                <a:ea typeface="Helvetica Neue"/>
                <a:cs typeface="Helvetica Neue"/>
                <a:sym typeface="Helvetica Neue"/>
              </a:defRPr>
            </a:lvl4pPr>
            <a:lvl5pPr indent="0" lvl="4" marL="12700" marR="0" rtl="0" algn="l">
              <a:lnSpc>
                <a:spcPct val="100000"/>
              </a:lnSpc>
              <a:spcBef>
                <a:spcPts val="0"/>
              </a:spcBef>
              <a:spcAft>
                <a:spcPts val="0"/>
              </a:spcAft>
              <a:buClr>
                <a:srgbClr val="000000"/>
              </a:buClr>
              <a:buSzPts val="700"/>
              <a:buFont typeface="Arial"/>
              <a:buNone/>
              <a:defRPr b="0" i="0" sz="700" u="none" cap="none" strike="noStrike">
                <a:solidFill>
                  <a:schemeClr val="dk1"/>
                </a:solidFill>
                <a:latin typeface="Helvetica Neue"/>
                <a:ea typeface="Helvetica Neue"/>
                <a:cs typeface="Helvetica Neue"/>
                <a:sym typeface="Helvetica Neue"/>
              </a:defRPr>
            </a:lvl5pPr>
            <a:lvl6pPr indent="0" lvl="5" marL="12700" marR="0" rtl="0" algn="l">
              <a:lnSpc>
                <a:spcPct val="100000"/>
              </a:lnSpc>
              <a:spcBef>
                <a:spcPts val="0"/>
              </a:spcBef>
              <a:spcAft>
                <a:spcPts val="0"/>
              </a:spcAft>
              <a:buClr>
                <a:srgbClr val="000000"/>
              </a:buClr>
              <a:buSzPts val="700"/>
              <a:buFont typeface="Arial"/>
              <a:buNone/>
              <a:defRPr b="0" i="0" sz="700" u="none" cap="none" strike="noStrike">
                <a:solidFill>
                  <a:schemeClr val="dk1"/>
                </a:solidFill>
                <a:latin typeface="Helvetica Neue"/>
                <a:ea typeface="Helvetica Neue"/>
                <a:cs typeface="Helvetica Neue"/>
                <a:sym typeface="Helvetica Neue"/>
              </a:defRPr>
            </a:lvl6pPr>
            <a:lvl7pPr indent="0" lvl="6" marL="12700" marR="0" rtl="0" algn="l">
              <a:lnSpc>
                <a:spcPct val="100000"/>
              </a:lnSpc>
              <a:spcBef>
                <a:spcPts val="0"/>
              </a:spcBef>
              <a:spcAft>
                <a:spcPts val="0"/>
              </a:spcAft>
              <a:buClr>
                <a:srgbClr val="000000"/>
              </a:buClr>
              <a:buSzPts val="700"/>
              <a:buFont typeface="Arial"/>
              <a:buNone/>
              <a:defRPr b="0" i="0" sz="700" u="none" cap="none" strike="noStrike">
                <a:solidFill>
                  <a:schemeClr val="dk1"/>
                </a:solidFill>
                <a:latin typeface="Helvetica Neue"/>
                <a:ea typeface="Helvetica Neue"/>
                <a:cs typeface="Helvetica Neue"/>
                <a:sym typeface="Helvetica Neue"/>
              </a:defRPr>
            </a:lvl7pPr>
            <a:lvl8pPr indent="0" lvl="7" marL="12700" marR="0" rtl="0" algn="l">
              <a:lnSpc>
                <a:spcPct val="100000"/>
              </a:lnSpc>
              <a:spcBef>
                <a:spcPts val="0"/>
              </a:spcBef>
              <a:spcAft>
                <a:spcPts val="0"/>
              </a:spcAft>
              <a:buClr>
                <a:srgbClr val="000000"/>
              </a:buClr>
              <a:buSzPts val="700"/>
              <a:buFont typeface="Arial"/>
              <a:buNone/>
              <a:defRPr b="0" i="0" sz="700" u="none" cap="none" strike="noStrike">
                <a:solidFill>
                  <a:schemeClr val="dk1"/>
                </a:solidFill>
                <a:latin typeface="Helvetica Neue"/>
                <a:ea typeface="Helvetica Neue"/>
                <a:cs typeface="Helvetica Neue"/>
                <a:sym typeface="Helvetica Neue"/>
              </a:defRPr>
            </a:lvl8pPr>
            <a:lvl9pPr indent="0" lvl="8" marL="12700" marR="0" rtl="0" algn="l">
              <a:lnSpc>
                <a:spcPct val="100000"/>
              </a:lnSpc>
              <a:spcBef>
                <a:spcPts val="0"/>
              </a:spcBef>
              <a:spcAft>
                <a:spcPts val="0"/>
              </a:spcAft>
              <a:buClr>
                <a:srgbClr val="000000"/>
              </a:buClr>
              <a:buSzPts val="700"/>
              <a:buFont typeface="Arial"/>
              <a:buNone/>
              <a:defRPr b="0" i="0" sz="700" u="none" cap="none" strike="noStrike">
                <a:solidFill>
                  <a:schemeClr val="dk1"/>
                </a:solidFill>
                <a:latin typeface="Helvetica Neue"/>
                <a:ea typeface="Helvetica Neue"/>
                <a:cs typeface="Helvetica Neue"/>
                <a:sym typeface="Helvetica Neue"/>
              </a:defRPr>
            </a:lvl9pPr>
          </a:lstStyle>
          <a:p>
            <a:pPr indent="0" lvl="0" marL="12700" rtl="0" algn="l">
              <a:spcBef>
                <a:spcPts val="0"/>
              </a:spcBef>
              <a:spcAft>
                <a:spcPts val="0"/>
              </a:spcAft>
              <a:buNone/>
            </a:pPr>
            <a:r>
              <a:rPr lang="de-DE"/>
              <a:t>Page </a:t>
            </a:r>
            <a:fld id="{00000000-1234-1234-1234-123412341234}" type="slidenum">
              <a:rPr lang="de-DE"/>
              <a:t>‹#›</a:t>
            </a:fld>
            <a:r>
              <a:rPr lang="de-DE"/>
              <a:t> — Entrepreneurial Education</a:t>
            </a:r>
            <a:endParaRPr sz="1100">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type="titleOnly">
  <p:cSld name="TITLE_ONLY">
    <p:spTree>
      <p:nvGrpSpPr>
        <p:cNvPr id="302" name="Shape 302"/>
        <p:cNvGrpSpPr/>
        <p:nvPr/>
      </p:nvGrpSpPr>
      <p:grpSpPr>
        <a:xfrm>
          <a:off x="0" y="0"/>
          <a:ext cx="0" cy="0"/>
          <a:chOff x="0" y="0"/>
          <a:chExt cx="0" cy="0"/>
        </a:xfrm>
      </p:grpSpPr>
      <p:pic>
        <p:nvPicPr>
          <p:cNvPr id="303" name="Google Shape;303;g2bba53a863b_0_298"/>
          <p:cNvPicPr preferRelativeResize="0"/>
          <p:nvPr/>
        </p:nvPicPr>
        <p:blipFill rotWithShape="1">
          <a:blip r:embed="rId2">
            <a:alphaModFix/>
          </a:blip>
          <a:srcRect b="0" l="0" r="0" t="0"/>
          <a:stretch/>
        </p:blipFill>
        <p:spPr>
          <a:xfrm>
            <a:off x="10531599" y="6308725"/>
            <a:ext cx="758442" cy="334607"/>
          </a:xfrm>
          <a:prstGeom prst="rect">
            <a:avLst/>
          </a:prstGeom>
          <a:noFill/>
          <a:ln>
            <a:noFill/>
          </a:ln>
        </p:spPr>
      </p:pic>
      <p:sp>
        <p:nvSpPr>
          <p:cNvPr id="304" name="Google Shape;304;g2bba53a863b_0_298"/>
          <p:cNvSpPr txBox="1"/>
          <p:nvPr>
            <p:ph type="title"/>
          </p:nvPr>
        </p:nvSpPr>
        <p:spPr>
          <a:xfrm>
            <a:off x="803274" y="541196"/>
            <a:ext cx="10474800" cy="1082100"/>
          </a:xfrm>
          <a:prstGeom prst="rect">
            <a:avLst/>
          </a:prstGeom>
          <a:noFill/>
          <a:ln>
            <a:noFill/>
          </a:ln>
        </p:spPr>
        <p:txBody>
          <a:bodyPr anchorCtr="0" anchor="t" bIns="45700" lIns="0" spcFirstLastPara="1" rIns="0" wrap="square" tIns="0">
            <a:normAutofit/>
          </a:bodyPr>
          <a:lstStyle>
            <a:lvl1pPr lvl="0" marR="0" rtl="0" algn="l">
              <a:lnSpc>
                <a:spcPct val="90000"/>
              </a:lnSpc>
              <a:spcBef>
                <a:spcPts val="0"/>
              </a:spcBef>
              <a:spcAft>
                <a:spcPts val="0"/>
              </a:spcAft>
              <a:buClr>
                <a:schemeClr val="dk1"/>
              </a:buClr>
              <a:buSzPts val="3600"/>
              <a:buFont typeface="Proxima Nova"/>
              <a:buNone/>
              <a:defRPr b="1" i="0" sz="3600" u="none" cap="none" strike="noStrike">
                <a:solidFill>
                  <a:schemeClr val="dk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05" name="Google Shape;305;g2bba53a863b_0_298"/>
          <p:cNvSpPr txBox="1"/>
          <p:nvPr/>
        </p:nvSpPr>
        <p:spPr>
          <a:xfrm>
            <a:off x="803274" y="6295317"/>
            <a:ext cx="2187900" cy="216000"/>
          </a:xfrm>
          <a:prstGeom prst="rect">
            <a:avLst/>
          </a:prstGeom>
          <a:noFill/>
          <a:ln>
            <a:noFill/>
          </a:ln>
        </p:spPr>
        <p:txBody>
          <a:bodyPr anchorCtr="0" anchor="b" bIns="0" lIns="0" spcFirstLastPara="1" rIns="90000" wrap="square" tIns="45700">
            <a:noAutofit/>
          </a:bodyPr>
          <a:lstStyle/>
          <a:p>
            <a:pPr indent="0" lvl="0" marL="0" marR="0" rtl="0" algn="l">
              <a:lnSpc>
                <a:spcPct val="100000"/>
              </a:lnSpc>
              <a:spcBef>
                <a:spcPts val="0"/>
              </a:spcBef>
              <a:spcAft>
                <a:spcPts val="0"/>
              </a:spcAft>
              <a:buClr>
                <a:srgbClr val="000000"/>
              </a:buClr>
              <a:buSzPts val="1050"/>
              <a:buFont typeface="Arial"/>
              <a:buNone/>
            </a:pPr>
            <a:fld id="{00000000-1234-1234-1234-123412341234}" type="slidenum">
              <a:rPr b="0" i="0" lang="de-DE" sz="1050" u="none" cap="none" strike="noStrike">
                <a:solidFill>
                  <a:schemeClr val="dk1"/>
                </a:solidFill>
                <a:latin typeface="Arial"/>
                <a:ea typeface="Arial"/>
                <a:cs typeface="Arial"/>
                <a:sym typeface="Arial"/>
              </a:rPr>
              <a:t>‹#›</a:t>
            </a:fld>
            <a:endParaRPr b="0" i="0" sz="1050" u="none" cap="none" strike="noStrike">
              <a:solidFill>
                <a:schemeClr val="dk1"/>
              </a:solidFill>
              <a:latin typeface="Arial"/>
              <a:ea typeface="Arial"/>
              <a:cs typeface="Arial"/>
              <a:sym typeface="Arial"/>
            </a:endParaRPr>
          </a:p>
        </p:txBody>
      </p:sp>
    </p:spTree>
  </p:cSld>
  <p:clrMapOvr>
    <a:masterClrMapping/>
  </p:clrMapOvr>
  <p:extLst>
    <p:ext uri="{DCECCB84-F9BA-43D5-87BE-67443E8EF086}">
      <p15:sldGuideLst>
        <p15:guide id="1" orient="horz" pos="3974">
          <p15:clr>
            <a:srgbClr val="FBAE40"/>
          </p15:clr>
        </p15:guide>
        <p15:guide id="2" pos="3840">
          <p15:clr>
            <a:srgbClr val="FBAE40"/>
          </p15:clr>
        </p15:guide>
        <p15:guide id="3" pos="506">
          <p15:clr>
            <a:srgbClr val="FBAE40"/>
          </p15:clr>
        </p15:guide>
        <p15:guide id="4" pos="710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06" name="Shape 306"/>
        <p:cNvGrpSpPr/>
        <p:nvPr/>
      </p:nvGrpSpPr>
      <p:grpSpPr>
        <a:xfrm>
          <a:off x="0" y="0"/>
          <a:ext cx="0" cy="0"/>
          <a:chOff x="0" y="0"/>
          <a:chExt cx="0" cy="0"/>
        </a:xfrm>
      </p:grpSpPr>
      <p:sp>
        <p:nvSpPr>
          <p:cNvPr id="307" name="Google Shape;307;g2bba53a863b_0_302"/>
          <p:cNvSpPr txBox="1"/>
          <p:nvPr>
            <p:ph type="title"/>
          </p:nvPr>
        </p:nvSpPr>
        <p:spPr>
          <a:xfrm>
            <a:off x="1708155" y="354043"/>
            <a:ext cx="9084000" cy="5205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100"/>
              <a:buFont typeface="Arial"/>
              <a:buNone/>
              <a:defRPr b="1" i="0" sz="1700" u="none" cap="none" strike="noStrike">
                <a:solidFill>
                  <a:srgbClr val="5AF35B"/>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08" name="Google Shape;308;g2bba53a863b_0_302"/>
          <p:cNvSpPr txBox="1"/>
          <p:nvPr>
            <p:ph idx="1" type="body"/>
          </p:nvPr>
        </p:nvSpPr>
        <p:spPr>
          <a:xfrm>
            <a:off x="6469856" y="1805843"/>
            <a:ext cx="5214000" cy="4491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1100"/>
              <a:buFont typeface="Arial"/>
              <a:buNone/>
              <a:defRPr b="1" i="0" sz="1400" u="none" cap="none" strike="noStrike">
                <a:solidFill>
                  <a:srgbClr val="025BFF"/>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09" name="Google Shape;309;g2bba53a863b_0_302"/>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10" name="Google Shape;310;g2bba53a863b_0_302"/>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11" name="Google Shape;311;g2bba53a863b_0_302"/>
          <p:cNvSpPr txBox="1"/>
          <p:nvPr>
            <p:ph idx="12" type="sldNum"/>
          </p:nvPr>
        </p:nvSpPr>
        <p:spPr>
          <a:xfrm>
            <a:off x="10062128" y="6556999"/>
            <a:ext cx="1404000" cy="215400"/>
          </a:xfrm>
          <a:prstGeom prst="rect">
            <a:avLst/>
          </a:prstGeom>
          <a:noFill/>
          <a:ln>
            <a:noFill/>
          </a:ln>
        </p:spPr>
        <p:txBody>
          <a:bodyPr anchorCtr="0" anchor="t" bIns="0" lIns="0" spcFirstLastPara="1" rIns="0" wrap="square" tIns="0">
            <a:spAutoFit/>
          </a:bodyPr>
          <a:lstStyle>
            <a:lvl1pPr indent="0" lvl="0" marL="12700" marR="0" rtl="0" algn="l">
              <a:lnSpc>
                <a:spcPct val="100000"/>
              </a:lnSpc>
              <a:spcBef>
                <a:spcPts val="0"/>
              </a:spcBef>
              <a:spcAft>
                <a:spcPts val="0"/>
              </a:spcAft>
              <a:buClr>
                <a:srgbClr val="000000"/>
              </a:buClr>
              <a:buSzPts val="700"/>
              <a:buFont typeface="Arial"/>
              <a:buNone/>
              <a:defRPr b="0" i="0" sz="700" u="none" cap="none" strike="noStrike">
                <a:solidFill>
                  <a:schemeClr val="dk1"/>
                </a:solidFill>
                <a:latin typeface="Proxima Nova"/>
                <a:ea typeface="Proxima Nova"/>
                <a:cs typeface="Proxima Nova"/>
                <a:sym typeface="Proxima Nova"/>
              </a:defRPr>
            </a:lvl1pPr>
            <a:lvl2pPr indent="0" lvl="1" marL="12700" marR="0" rtl="0" algn="l">
              <a:lnSpc>
                <a:spcPct val="100000"/>
              </a:lnSpc>
              <a:spcBef>
                <a:spcPts val="0"/>
              </a:spcBef>
              <a:spcAft>
                <a:spcPts val="0"/>
              </a:spcAft>
              <a:buClr>
                <a:srgbClr val="000000"/>
              </a:buClr>
              <a:buSzPts val="700"/>
              <a:buFont typeface="Arial"/>
              <a:buNone/>
              <a:defRPr b="0" i="0" sz="700" u="none" cap="none" strike="noStrike">
                <a:solidFill>
                  <a:schemeClr val="dk1"/>
                </a:solidFill>
                <a:latin typeface="Proxima Nova"/>
                <a:ea typeface="Proxima Nova"/>
                <a:cs typeface="Proxima Nova"/>
                <a:sym typeface="Proxima Nova"/>
              </a:defRPr>
            </a:lvl2pPr>
            <a:lvl3pPr indent="0" lvl="2" marL="12700" marR="0" rtl="0" algn="l">
              <a:lnSpc>
                <a:spcPct val="100000"/>
              </a:lnSpc>
              <a:spcBef>
                <a:spcPts val="0"/>
              </a:spcBef>
              <a:spcAft>
                <a:spcPts val="0"/>
              </a:spcAft>
              <a:buClr>
                <a:srgbClr val="000000"/>
              </a:buClr>
              <a:buSzPts val="700"/>
              <a:buFont typeface="Arial"/>
              <a:buNone/>
              <a:defRPr b="0" i="0" sz="700" u="none" cap="none" strike="noStrike">
                <a:solidFill>
                  <a:schemeClr val="dk1"/>
                </a:solidFill>
                <a:latin typeface="Proxima Nova"/>
                <a:ea typeface="Proxima Nova"/>
                <a:cs typeface="Proxima Nova"/>
                <a:sym typeface="Proxima Nova"/>
              </a:defRPr>
            </a:lvl3pPr>
            <a:lvl4pPr indent="0" lvl="3" marL="12700" marR="0" rtl="0" algn="l">
              <a:lnSpc>
                <a:spcPct val="100000"/>
              </a:lnSpc>
              <a:spcBef>
                <a:spcPts val="0"/>
              </a:spcBef>
              <a:spcAft>
                <a:spcPts val="0"/>
              </a:spcAft>
              <a:buClr>
                <a:srgbClr val="000000"/>
              </a:buClr>
              <a:buSzPts val="700"/>
              <a:buFont typeface="Arial"/>
              <a:buNone/>
              <a:defRPr b="0" i="0" sz="700" u="none" cap="none" strike="noStrike">
                <a:solidFill>
                  <a:schemeClr val="dk1"/>
                </a:solidFill>
                <a:latin typeface="Proxima Nova"/>
                <a:ea typeface="Proxima Nova"/>
                <a:cs typeface="Proxima Nova"/>
                <a:sym typeface="Proxima Nova"/>
              </a:defRPr>
            </a:lvl4pPr>
            <a:lvl5pPr indent="0" lvl="4" marL="12700" marR="0" rtl="0" algn="l">
              <a:lnSpc>
                <a:spcPct val="100000"/>
              </a:lnSpc>
              <a:spcBef>
                <a:spcPts val="0"/>
              </a:spcBef>
              <a:spcAft>
                <a:spcPts val="0"/>
              </a:spcAft>
              <a:buClr>
                <a:srgbClr val="000000"/>
              </a:buClr>
              <a:buSzPts val="700"/>
              <a:buFont typeface="Arial"/>
              <a:buNone/>
              <a:defRPr b="0" i="0" sz="700" u="none" cap="none" strike="noStrike">
                <a:solidFill>
                  <a:schemeClr val="dk1"/>
                </a:solidFill>
                <a:latin typeface="Proxima Nova"/>
                <a:ea typeface="Proxima Nova"/>
                <a:cs typeface="Proxima Nova"/>
                <a:sym typeface="Proxima Nova"/>
              </a:defRPr>
            </a:lvl5pPr>
            <a:lvl6pPr indent="0" lvl="5" marL="12700" marR="0" rtl="0" algn="l">
              <a:lnSpc>
                <a:spcPct val="100000"/>
              </a:lnSpc>
              <a:spcBef>
                <a:spcPts val="0"/>
              </a:spcBef>
              <a:spcAft>
                <a:spcPts val="0"/>
              </a:spcAft>
              <a:buClr>
                <a:srgbClr val="000000"/>
              </a:buClr>
              <a:buSzPts val="700"/>
              <a:buFont typeface="Arial"/>
              <a:buNone/>
              <a:defRPr b="0" i="0" sz="700" u="none" cap="none" strike="noStrike">
                <a:solidFill>
                  <a:schemeClr val="dk1"/>
                </a:solidFill>
                <a:latin typeface="Proxima Nova"/>
                <a:ea typeface="Proxima Nova"/>
                <a:cs typeface="Proxima Nova"/>
                <a:sym typeface="Proxima Nova"/>
              </a:defRPr>
            </a:lvl6pPr>
            <a:lvl7pPr indent="0" lvl="6" marL="12700" marR="0" rtl="0" algn="l">
              <a:lnSpc>
                <a:spcPct val="100000"/>
              </a:lnSpc>
              <a:spcBef>
                <a:spcPts val="0"/>
              </a:spcBef>
              <a:spcAft>
                <a:spcPts val="0"/>
              </a:spcAft>
              <a:buClr>
                <a:srgbClr val="000000"/>
              </a:buClr>
              <a:buSzPts val="700"/>
              <a:buFont typeface="Arial"/>
              <a:buNone/>
              <a:defRPr b="0" i="0" sz="700" u="none" cap="none" strike="noStrike">
                <a:solidFill>
                  <a:schemeClr val="dk1"/>
                </a:solidFill>
                <a:latin typeface="Proxima Nova"/>
                <a:ea typeface="Proxima Nova"/>
                <a:cs typeface="Proxima Nova"/>
                <a:sym typeface="Proxima Nova"/>
              </a:defRPr>
            </a:lvl7pPr>
            <a:lvl8pPr indent="0" lvl="7" marL="12700" marR="0" rtl="0" algn="l">
              <a:lnSpc>
                <a:spcPct val="100000"/>
              </a:lnSpc>
              <a:spcBef>
                <a:spcPts val="0"/>
              </a:spcBef>
              <a:spcAft>
                <a:spcPts val="0"/>
              </a:spcAft>
              <a:buClr>
                <a:srgbClr val="000000"/>
              </a:buClr>
              <a:buSzPts val="700"/>
              <a:buFont typeface="Arial"/>
              <a:buNone/>
              <a:defRPr b="0" i="0" sz="700" u="none" cap="none" strike="noStrike">
                <a:solidFill>
                  <a:schemeClr val="dk1"/>
                </a:solidFill>
                <a:latin typeface="Proxima Nova"/>
                <a:ea typeface="Proxima Nova"/>
                <a:cs typeface="Proxima Nova"/>
                <a:sym typeface="Proxima Nova"/>
              </a:defRPr>
            </a:lvl8pPr>
            <a:lvl9pPr indent="0" lvl="8" marL="12700" marR="0" rtl="0" algn="l">
              <a:lnSpc>
                <a:spcPct val="100000"/>
              </a:lnSpc>
              <a:spcBef>
                <a:spcPts val="0"/>
              </a:spcBef>
              <a:spcAft>
                <a:spcPts val="0"/>
              </a:spcAft>
              <a:buClr>
                <a:srgbClr val="000000"/>
              </a:buClr>
              <a:buSzPts val="700"/>
              <a:buFont typeface="Arial"/>
              <a:buNone/>
              <a:defRPr b="0" i="0" sz="700" u="none" cap="none" strike="noStrike">
                <a:solidFill>
                  <a:schemeClr val="dk1"/>
                </a:solidFill>
                <a:latin typeface="Proxima Nova"/>
                <a:ea typeface="Proxima Nova"/>
                <a:cs typeface="Proxima Nova"/>
                <a:sym typeface="Proxima Nova"/>
              </a:defRPr>
            </a:lvl9pPr>
          </a:lstStyle>
          <a:p>
            <a:pPr indent="0" lvl="0" marL="12700" rtl="0" algn="l">
              <a:spcBef>
                <a:spcPts val="0"/>
              </a:spcBef>
              <a:spcAft>
                <a:spcPts val="0"/>
              </a:spcAft>
              <a:buNone/>
            </a:pPr>
            <a:r>
              <a:rPr lang="de-DE"/>
              <a:t>Page </a:t>
            </a:r>
            <a:fld id="{00000000-1234-1234-1234-123412341234}" type="slidenum">
              <a:rPr lang="de-DE"/>
              <a:t>‹#›</a:t>
            </a:fld>
            <a:r>
              <a:rPr lang="de-DE"/>
              <a:t> — Entrepreneurial Education</a:t>
            </a:r>
            <a:endParaRPr sz="1100">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type="titleOnly">
  <p:cSld name="TITLE_ONLY">
    <p:spTree>
      <p:nvGrpSpPr>
        <p:cNvPr id="313" name="Shape 313"/>
        <p:cNvGrpSpPr/>
        <p:nvPr/>
      </p:nvGrpSpPr>
      <p:grpSpPr>
        <a:xfrm>
          <a:off x="0" y="0"/>
          <a:ext cx="0" cy="0"/>
          <a:chOff x="0" y="0"/>
          <a:chExt cx="0" cy="0"/>
        </a:xfrm>
      </p:grpSpPr>
      <p:pic>
        <p:nvPicPr>
          <p:cNvPr id="314" name="Google Shape;314;g2bba53a863b_0_309"/>
          <p:cNvPicPr preferRelativeResize="0"/>
          <p:nvPr/>
        </p:nvPicPr>
        <p:blipFill rotWithShape="1">
          <a:blip r:embed="rId2">
            <a:alphaModFix/>
          </a:blip>
          <a:srcRect b="0" l="0" r="0" t="0"/>
          <a:stretch/>
        </p:blipFill>
        <p:spPr>
          <a:xfrm>
            <a:off x="10531599" y="6308725"/>
            <a:ext cx="758442" cy="334607"/>
          </a:xfrm>
          <a:prstGeom prst="rect">
            <a:avLst/>
          </a:prstGeom>
          <a:noFill/>
          <a:ln>
            <a:noFill/>
          </a:ln>
        </p:spPr>
      </p:pic>
      <p:sp>
        <p:nvSpPr>
          <p:cNvPr id="315" name="Google Shape;315;g2bba53a863b_0_309"/>
          <p:cNvSpPr txBox="1"/>
          <p:nvPr>
            <p:ph type="title"/>
          </p:nvPr>
        </p:nvSpPr>
        <p:spPr>
          <a:xfrm>
            <a:off x="803274" y="541196"/>
            <a:ext cx="10474800" cy="1082100"/>
          </a:xfrm>
          <a:prstGeom prst="rect">
            <a:avLst/>
          </a:prstGeom>
          <a:noFill/>
          <a:ln>
            <a:noFill/>
          </a:ln>
        </p:spPr>
        <p:txBody>
          <a:bodyPr anchorCtr="0" anchor="t" bIns="45700" lIns="0" spcFirstLastPara="1" rIns="0" wrap="square" tIns="0">
            <a:normAutofit/>
          </a:bodyPr>
          <a:lstStyle>
            <a:lvl1pPr lvl="0" marR="0" rtl="0" algn="l">
              <a:lnSpc>
                <a:spcPct val="90000"/>
              </a:lnSpc>
              <a:spcBef>
                <a:spcPts val="0"/>
              </a:spcBef>
              <a:spcAft>
                <a:spcPts val="0"/>
              </a:spcAft>
              <a:buClr>
                <a:schemeClr val="dk1"/>
              </a:buClr>
              <a:buSzPts val="3600"/>
              <a:buFont typeface="Proxima Nova"/>
              <a:buNone/>
              <a:defRPr b="1" i="0" sz="3600" u="none" cap="none" strike="noStrike">
                <a:solidFill>
                  <a:schemeClr val="dk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6" name="Google Shape;316;g2bba53a863b_0_309"/>
          <p:cNvSpPr txBox="1"/>
          <p:nvPr/>
        </p:nvSpPr>
        <p:spPr>
          <a:xfrm>
            <a:off x="803274" y="6295317"/>
            <a:ext cx="2187900" cy="216000"/>
          </a:xfrm>
          <a:prstGeom prst="rect">
            <a:avLst/>
          </a:prstGeom>
          <a:noFill/>
          <a:ln>
            <a:noFill/>
          </a:ln>
        </p:spPr>
        <p:txBody>
          <a:bodyPr anchorCtr="0" anchor="b" bIns="0" lIns="0" spcFirstLastPara="1" rIns="90000" wrap="square" tIns="45700">
            <a:noAutofit/>
          </a:bodyPr>
          <a:lstStyle/>
          <a:p>
            <a:pPr indent="0" lvl="0" marL="0" marR="0" rtl="0" algn="l">
              <a:lnSpc>
                <a:spcPct val="100000"/>
              </a:lnSpc>
              <a:spcBef>
                <a:spcPts val="0"/>
              </a:spcBef>
              <a:spcAft>
                <a:spcPts val="0"/>
              </a:spcAft>
              <a:buClr>
                <a:srgbClr val="000000"/>
              </a:buClr>
              <a:buSzPts val="1050"/>
              <a:buFont typeface="Arial"/>
              <a:buNone/>
            </a:pPr>
            <a:fld id="{00000000-1234-1234-1234-123412341234}" type="slidenum">
              <a:rPr b="0" i="0" lang="de-DE" sz="1050" u="none" cap="none" strike="noStrike">
                <a:solidFill>
                  <a:schemeClr val="dk1"/>
                </a:solidFill>
                <a:latin typeface="Arial"/>
                <a:ea typeface="Arial"/>
                <a:cs typeface="Arial"/>
                <a:sym typeface="Arial"/>
              </a:rPr>
              <a:t>‹#›</a:t>
            </a:fld>
            <a:endParaRPr b="0" i="0" sz="1050" u="none" cap="none" strike="noStrike">
              <a:solidFill>
                <a:schemeClr val="dk1"/>
              </a:solidFill>
              <a:latin typeface="Arial"/>
              <a:ea typeface="Arial"/>
              <a:cs typeface="Arial"/>
              <a:sym typeface="Arial"/>
            </a:endParaRPr>
          </a:p>
        </p:txBody>
      </p:sp>
    </p:spTree>
  </p:cSld>
  <p:clrMapOvr>
    <a:masterClrMapping/>
  </p:clrMapOvr>
  <p:extLst>
    <p:ext uri="{DCECCB84-F9BA-43D5-87BE-67443E8EF086}">
      <p15:sldGuideLst>
        <p15:guide id="1" orient="horz" pos="3974">
          <p15:clr>
            <a:srgbClr val="FBAE40"/>
          </p15:clr>
        </p15:guide>
        <p15:guide id="2" pos="3840">
          <p15:clr>
            <a:srgbClr val="FBAE40"/>
          </p15:clr>
        </p15:guide>
        <p15:guide id="3" pos="506">
          <p15:clr>
            <a:srgbClr val="FBAE40"/>
          </p15:clr>
        </p15:guide>
        <p15:guide id="4" pos="710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type="blank">
  <p:cSld name="BLANK">
    <p:spTree>
      <p:nvGrpSpPr>
        <p:cNvPr id="317" name="Shape 317"/>
        <p:cNvGrpSpPr/>
        <p:nvPr/>
      </p:nvGrpSpPr>
      <p:grpSpPr>
        <a:xfrm>
          <a:off x="0" y="0"/>
          <a:ext cx="0" cy="0"/>
          <a:chOff x="0" y="0"/>
          <a:chExt cx="0" cy="0"/>
        </a:xfrm>
      </p:grpSpPr>
      <p:sp>
        <p:nvSpPr>
          <p:cNvPr id="318" name="Google Shape;318;g2bba53a863b_0_313"/>
          <p:cNvSpPr txBox="1"/>
          <p:nvPr/>
        </p:nvSpPr>
        <p:spPr>
          <a:xfrm>
            <a:off x="803274" y="6295317"/>
            <a:ext cx="2187900" cy="216000"/>
          </a:xfrm>
          <a:prstGeom prst="rect">
            <a:avLst/>
          </a:prstGeom>
          <a:noFill/>
          <a:ln>
            <a:noFill/>
          </a:ln>
        </p:spPr>
        <p:txBody>
          <a:bodyPr anchorCtr="0" anchor="b" bIns="0" lIns="0" spcFirstLastPara="1" rIns="90000" wrap="square" tIns="45700">
            <a:noAutofit/>
          </a:bodyPr>
          <a:lstStyle/>
          <a:p>
            <a:pPr indent="0" lvl="0" marL="0" marR="0" rtl="0" algn="l">
              <a:lnSpc>
                <a:spcPct val="100000"/>
              </a:lnSpc>
              <a:spcBef>
                <a:spcPts val="0"/>
              </a:spcBef>
              <a:spcAft>
                <a:spcPts val="0"/>
              </a:spcAft>
              <a:buClr>
                <a:srgbClr val="000000"/>
              </a:buClr>
              <a:buSzPts val="1050"/>
              <a:buFont typeface="Arial"/>
              <a:buNone/>
            </a:pPr>
            <a:fld id="{00000000-1234-1234-1234-123412341234}" type="slidenum">
              <a:rPr b="0" i="0" lang="de-DE" sz="1050" u="none" cap="none" strike="noStrike">
                <a:solidFill>
                  <a:schemeClr val="dk1"/>
                </a:solidFill>
                <a:latin typeface="Arial"/>
                <a:ea typeface="Arial"/>
                <a:cs typeface="Arial"/>
                <a:sym typeface="Arial"/>
              </a:rPr>
              <a:t>‹#›</a:t>
            </a:fld>
            <a:endParaRPr b="0" i="0" sz="1050" u="none" cap="none" strike="noStrike">
              <a:solidFill>
                <a:schemeClr val="dk1"/>
              </a:solidFill>
              <a:latin typeface="Arial"/>
              <a:ea typeface="Arial"/>
              <a:cs typeface="Arial"/>
              <a:sym typeface="Arial"/>
            </a:endParaRPr>
          </a:p>
        </p:txBody>
      </p:sp>
      <p:pic>
        <p:nvPicPr>
          <p:cNvPr id="319" name="Google Shape;319;g2bba53a863b_0_313"/>
          <p:cNvPicPr preferRelativeResize="0"/>
          <p:nvPr/>
        </p:nvPicPr>
        <p:blipFill rotWithShape="1">
          <a:blip r:embed="rId2">
            <a:alphaModFix/>
          </a:blip>
          <a:srcRect b="0" l="0" r="0" t="0"/>
          <a:stretch/>
        </p:blipFill>
        <p:spPr>
          <a:xfrm>
            <a:off x="10531599" y="6308725"/>
            <a:ext cx="758442" cy="334607"/>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320" name="Shape 320"/>
        <p:cNvGrpSpPr/>
        <p:nvPr/>
      </p:nvGrpSpPr>
      <p:grpSpPr>
        <a:xfrm>
          <a:off x="0" y="0"/>
          <a:ext cx="0" cy="0"/>
          <a:chOff x="0" y="0"/>
          <a:chExt cx="0" cy="0"/>
        </a:xfrm>
      </p:grpSpPr>
      <p:sp>
        <p:nvSpPr>
          <p:cNvPr id="321" name="Google Shape;321;g2bba53a863b_0_316"/>
          <p:cNvSpPr txBox="1"/>
          <p:nvPr>
            <p:ph idx="11" type="ftr"/>
          </p:nvPr>
        </p:nvSpPr>
        <p:spPr>
          <a:xfrm>
            <a:off x="0" y="0"/>
            <a:ext cx="3000000" cy="30000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22" name="Google Shape;322;g2bba53a863b_0_316"/>
          <p:cNvSpPr txBox="1"/>
          <p:nvPr>
            <p:ph idx="10" type="dt"/>
          </p:nvPr>
        </p:nvSpPr>
        <p:spPr>
          <a:xfrm>
            <a:off x="0" y="0"/>
            <a:ext cx="3000000" cy="30000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23" name="Google Shape;323;g2bba53a863b_0_316"/>
          <p:cNvSpPr txBox="1"/>
          <p:nvPr>
            <p:ph idx="12" type="sldNum"/>
          </p:nvPr>
        </p:nvSpPr>
        <p:spPr>
          <a:xfrm>
            <a:off x="0" y="0"/>
            <a:ext cx="3000000" cy="3000000"/>
          </a:xfrm>
          <a:prstGeom prst="rect">
            <a:avLst/>
          </a:prstGeom>
          <a:noFill/>
          <a:ln>
            <a:noFill/>
          </a:ln>
        </p:spPr>
        <p:txBody>
          <a:bodyPr anchorCtr="0" anchor="t" bIns="0" lIns="0" spcFirstLastPara="1" rIns="0" wrap="square" tIns="0">
            <a:noAutofit/>
          </a:bodyPr>
          <a:lstStyle>
            <a:lvl1pPr indent="0" lvl="0" marL="9525" marR="0" rtl="0" algn="l">
              <a:lnSpc>
                <a:spcPct val="100000"/>
              </a:lnSpc>
              <a:spcBef>
                <a:spcPts val="0"/>
              </a:spcBef>
              <a:spcAft>
                <a:spcPts val="0"/>
              </a:spcAft>
              <a:buClr>
                <a:srgbClr val="000000"/>
              </a:buClr>
              <a:buSzPts val="675"/>
              <a:buFont typeface="Arial"/>
              <a:buNone/>
              <a:defRPr b="0" i="0" sz="675" u="none" cap="none" strike="noStrike">
                <a:solidFill>
                  <a:schemeClr val="dk1"/>
                </a:solidFill>
                <a:latin typeface="Helvetica Neue"/>
                <a:ea typeface="Helvetica Neue"/>
                <a:cs typeface="Helvetica Neue"/>
                <a:sym typeface="Helvetica Neue"/>
              </a:defRPr>
            </a:lvl1pPr>
            <a:lvl2pPr indent="0" lvl="1" marL="9525" marR="0" rtl="0" algn="l">
              <a:lnSpc>
                <a:spcPct val="100000"/>
              </a:lnSpc>
              <a:spcBef>
                <a:spcPts val="0"/>
              </a:spcBef>
              <a:spcAft>
                <a:spcPts val="0"/>
              </a:spcAft>
              <a:buClr>
                <a:srgbClr val="000000"/>
              </a:buClr>
              <a:buSzPts val="675"/>
              <a:buFont typeface="Arial"/>
              <a:buNone/>
              <a:defRPr b="0" i="0" sz="675" u="none" cap="none" strike="noStrike">
                <a:solidFill>
                  <a:schemeClr val="dk1"/>
                </a:solidFill>
                <a:latin typeface="Helvetica Neue"/>
                <a:ea typeface="Helvetica Neue"/>
                <a:cs typeface="Helvetica Neue"/>
                <a:sym typeface="Helvetica Neue"/>
              </a:defRPr>
            </a:lvl2pPr>
            <a:lvl3pPr indent="0" lvl="2" marL="9525" marR="0" rtl="0" algn="l">
              <a:lnSpc>
                <a:spcPct val="100000"/>
              </a:lnSpc>
              <a:spcBef>
                <a:spcPts val="0"/>
              </a:spcBef>
              <a:spcAft>
                <a:spcPts val="0"/>
              </a:spcAft>
              <a:buClr>
                <a:srgbClr val="000000"/>
              </a:buClr>
              <a:buSzPts val="675"/>
              <a:buFont typeface="Arial"/>
              <a:buNone/>
              <a:defRPr b="0" i="0" sz="675" u="none" cap="none" strike="noStrike">
                <a:solidFill>
                  <a:schemeClr val="dk1"/>
                </a:solidFill>
                <a:latin typeface="Helvetica Neue"/>
                <a:ea typeface="Helvetica Neue"/>
                <a:cs typeface="Helvetica Neue"/>
                <a:sym typeface="Helvetica Neue"/>
              </a:defRPr>
            </a:lvl3pPr>
            <a:lvl4pPr indent="0" lvl="3" marL="9525" marR="0" rtl="0" algn="l">
              <a:lnSpc>
                <a:spcPct val="100000"/>
              </a:lnSpc>
              <a:spcBef>
                <a:spcPts val="0"/>
              </a:spcBef>
              <a:spcAft>
                <a:spcPts val="0"/>
              </a:spcAft>
              <a:buClr>
                <a:srgbClr val="000000"/>
              </a:buClr>
              <a:buSzPts val="675"/>
              <a:buFont typeface="Arial"/>
              <a:buNone/>
              <a:defRPr b="0" i="0" sz="675" u="none" cap="none" strike="noStrike">
                <a:solidFill>
                  <a:schemeClr val="dk1"/>
                </a:solidFill>
                <a:latin typeface="Helvetica Neue"/>
                <a:ea typeface="Helvetica Neue"/>
                <a:cs typeface="Helvetica Neue"/>
                <a:sym typeface="Helvetica Neue"/>
              </a:defRPr>
            </a:lvl4pPr>
            <a:lvl5pPr indent="0" lvl="4" marL="9525" marR="0" rtl="0" algn="l">
              <a:lnSpc>
                <a:spcPct val="100000"/>
              </a:lnSpc>
              <a:spcBef>
                <a:spcPts val="0"/>
              </a:spcBef>
              <a:spcAft>
                <a:spcPts val="0"/>
              </a:spcAft>
              <a:buClr>
                <a:srgbClr val="000000"/>
              </a:buClr>
              <a:buSzPts val="675"/>
              <a:buFont typeface="Arial"/>
              <a:buNone/>
              <a:defRPr b="0" i="0" sz="675" u="none" cap="none" strike="noStrike">
                <a:solidFill>
                  <a:schemeClr val="dk1"/>
                </a:solidFill>
                <a:latin typeface="Helvetica Neue"/>
                <a:ea typeface="Helvetica Neue"/>
                <a:cs typeface="Helvetica Neue"/>
                <a:sym typeface="Helvetica Neue"/>
              </a:defRPr>
            </a:lvl5pPr>
            <a:lvl6pPr indent="0" lvl="5" marL="9525" marR="0" rtl="0" algn="l">
              <a:lnSpc>
                <a:spcPct val="100000"/>
              </a:lnSpc>
              <a:spcBef>
                <a:spcPts val="0"/>
              </a:spcBef>
              <a:spcAft>
                <a:spcPts val="0"/>
              </a:spcAft>
              <a:buClr>
                <a:srgbClr val="000000"/>
              </a:buClr>
              <a:buSzPts val="675"/>
              <a:buFont typeface="Arial"/>
              <a:buNone/>
              <a:defRPr b="0" i="0" sz="675" u="none" cap="none" strike="noStrike">
                <a:solidFill>
                  <a:schemeClr val="dk1"/>
                </a:solidFill>
                <a:latin typeface="Helvetica Neue"/>
                <a:ea typeface="Helvetica Neue"/>
                <a:cs typeface="Helvetica Neue"/>
                <a:sym typeface="Helvetica Neue"/>
              </a:defRPr>
            </a:lvl6pPr>
            <a:lvl7pPr indent="0" lvl="6" marL="9525" marR="0" rtl="0" algn="l">
              <a:lnSpc>
                <a:spcPct val="100000"/>
              </a:lnSpc>
              <a:spcBef>
                <a:spcPts val="0"/>
              </a:spcBef>
              <a:spcAft>
                <a:spcPts val="0"/>
              </a:spcAft>
              <a:buClr>
                <a:srgbClr val="000000"/>
              </a:buClr>
              <a:buSzPts val="675"/>
              <a:buFont typeface="Arial"/>
              <a:buNone/>
              <a:defRPr b="0" i="0" sz="675" u="none" cap="none" strike="noStrike">
                <a:solidFill>
                  <a:schemeClr val="dk1"/>
                </a:solidFill>
                <a:latin typeface="Helvetica Neue"/>
                <a:ea typeface="Helvetica Neue"/>
                <a:cs typeface="Helvetica Neue"/>
                <a:sym typeface="Helvetica Neue"/>
              </a:defRPr>
            </a:lvl7pPr>
            <a:lvl8pPr indent="0" lvl="7" marL="9525" marR="0" rtl="0" algn="l">
              <a:lnSpc>
                <a:spcPct val="100000"/>
              </a:lnSpc>
              <a:spcBef>
                <a:spcPts val="0"/>
              </a:spcBef>
              <a:spcAft>
                <a:spcPts val="0"/>
              </a:spcAft>
              <a:buClr>
                <a:srgbClr val="000000"/>
              </a:buClr>
              <a:buSzPts val="675"/>
              <a:buFont typeface="Arial"/>
              <a:buNone/>
              <a:defRPr b="0" i="0" sz="675" u="none" cap="none" strike="noStrike">
                <a:solidFill>
                  <a:schemeClr val="dk1"/>
                </a:solidFill>
                <a:latin typeface="Helvetica Neue"/>
                <a:ea typeface="Helvetica Neue"/>
                <a:cs typeface="Helvetica Neue"/>
                <a:sym typeface="Helvetica Neue"/>
              </a:defRPr>
            </a:lvl8pPr>
            <a:lvl9pPr indent="0" lvl="8" marL="9525" marR="0" rtl="0" algn="l">
              <a:lnSpc>
                <a:spcPct val="100000"/>
              </a:lnSpc>
              <a:spcBef>
                <a:spcPts val="0"/>
              </a:spcBef>
              <a:spcAft>
                <a:spcPts val="0"/>
              </a:spcAft>
              <a:buClr>
                <a:srgbClr val="000000"/>
              </a:buClr>
              <a:buSzPts val="675"/>
              <a:buFont typeface="Arial"/>
              <a:buNone/>
              <a:defRPr b="0" i="0" sz="675" u="none" cap="none" strike="noStrike">
                <a:solidFill>
                  <a:schemeClr val="dk1"/>
                </a:solidFill>
                <a:latin typeface="Helvetica Neue"/>
                <a:ea typeface="Helvetica Neue"/>
                <a:cs typeface="Helvetica Neue"/>
                <a:sym typeface="Helvetica Neue"/>
              </a:defRPr>
            </a:lvl9pPr>
          </a:lstStyle>
          <a:p>
            <a:pPr indent="0" lvl="0" marL="9525" rtl="0" algn="l">
              <a:spcBef>
                <a:spcPts val="0"/>
              </a:spcBef>
              <a:spcAft>
                <a:spcPts val="0"/>
              </a:spcAft>
              <a:buNone/>
            </a:pPr>
            <a:r>
              <a:rPr lang="de-DE"/>
              <a:t>Page </a:t>
            </a:r>
            <a:fld id="{00000000-1234-1234-1234-123412341234}" type="slidenum">
              <a:rPr lang="de-DE"/>
              <a:t>‹#›</a:t>
            </a:fld>
            <a:r>
              <a:rPr lang="de-DE"/>
              <a:t> — Entrepreneurial Education</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03">
  <p:cSld name="Titel 03">
    <p:spTree>
      <p:nvGrpSpPr>
        <p:cNvPr id="325" name="Shape 325"/>
        <p:cNvGrpSpPr/>
        <p:nvPr/>
      </p:nvGrpSpPr>
      <p:grpSpPr>
        <a:xfrm>
          <a:off x="0" y="0"/>
          <a:ext cx="0" cy="0"/>
          <a:chOff x="0" y="0"/>
          <a:chExt cx="0" cy="0"/>
        </a:xfrm>
      </p:grpSpPr>
      <p:pic>
        <p:nvPicPr>
          <p:cNvPr id="326" name="Google Shape;326;g1f2bd0dfcfe_0_198"/>
          <p:cNvPicPr preferRelativeResize="0"/>
          <p:nvPr/>
        </p:nvPicPr>
        <p:blipFill rotWithShape="1">
          <a:blip r:embed="rId2">
            <a:alphaModFix/>
          </a:blip>
          <a:srcRect b="0" l="0" r="0" t="0"/>
          <a:stretch/>
        </p:blipFill>
        <p:spPr>
          <a:xfrm>
            <a:off x="25" y="0"/>
            <a:ext cx="12191975" cy="6858001"/>
          </a:xfrm>
          <a:prstGeom prst="rect">
            <a:avLst/>
          </a:prstGeom>
          <a:noFill/>
          <a:ln>
            <a:noFill/>
          </a:ln>
        </p:spPr>
      </p:pic>
      <p:sp>
        <p:nvSpPr>
          <p:cNvPr id="327" name="Google Shape;327;g1f2bd0dfcfe_0_198"/>
          <p:cNvSpPr txBox="1"/>
          <p:nvPr>
            <p:ph idx="1" type="body"/>
          </p:nvPr>
        </p:nvSpPr>
        <p:spPr>
          <a:xfrm>
            <a:off x="391024" y="2905269"/>
            <a:ext cx="5525100" cy="794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28" name="Google Shape;328;g1f2bd0dfcfe_0_198"/>
          <p:cNvSpPr txBox="1"/>
          <p:nvPr>
            <p:ph idx="2" type="body"/>
          </p:nvPr>
        </p:nvSpPr>
        <p:spPr>
          <a:xfrm>
            <a:off x="391024" y="3754766"/>
            <a:ext cx="5525100" cy="1803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ßbild und Headline">
  <p:cSld name="Großbild und Headline">
    <p:spTree>
      <p:nvGrpSpPr>
        <p:cNvPr id="329" name="Shape 329"/>
        <p:cNvGrpSpPr/>
        <p:nvPr/>
      </p:nvGrpSpPr>
      <p:grpSpPr>
        <a:xfrm>
          <a:off x="0" y="0"/>
          <a:ext cx="0" cy="0"/>
          <a:chOff x="0" y="0"/>
          <a:chExt cx="0" cy="0"/>
        </a:xfrm>
      </p:grpSpPr>
      <p:sp>
        <p:nvSpPr>
          <p:cNvPr id="330" name="Google Shape;330;g1f2bd0dfcfe_0_202"/>
          <p:cNvSpPr/>
          <p:nvPr>
            <p:ph idx="2" type="pic"/>
          </p:nvPr>
        </p:nvSpPr>
        <p:spPr>
          <a:xfrm>
            <a:off x="0" y="0"/>
            <a:ext cx="12192000" cy="6858000"/>
          </a:xfrm>
          <a:prstGeom prst="rect">
            <a:avLst/>
          </a:prstGeom>
          <a:noFill/>
          <a:ln>
            <a:noFill/>
          </a:ln>
        </p:spPr>
      </p:sp>
      <p:sp>
        <p:nvSpPr>
          <p:cNvPr id="331" name="Google Shape;331;g1f2bd0dfcfe_0_202"/>
          <p:cNvSpPr txBox="1"/>
          <p:nvPr>
            <p:ph idx="1" type="body"/>
          </p:nvPr>
        </p:nvSpPr>
        <p:spPr>
          <a:xfrm>
            <a:off x="371475" y="1005840"/>
            <a:ext cx="11377500" cy="1127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lt1"/>
              </a:buClr>
              <a:buSzPts val="3000"/>
              <a:buFont typeface="Arial"/>
              <a:buNone/>
              <a:defRPr b="1" i="0" sz="30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type="blank">
  <p:cSld name="BLANK">
    <p:spTree>
      <p:nvGrpSpPr>
        <p:cNvPr id="35" name="Shape 35"/>
        <p:cNvGrpSpPr/>
        <p:nvPr/>
      </p:nvGrpSpPr>
      <p:grpSpPr>
        <a:xfrm>
          <a:off x="0" y="0"/>
          <a:ext cx="0" cy="0"/>
          <a:chOff x="0" y="0"/>
          <a:chExt cx="0" cy="0"/>
        </a:xfrm>
      </p:grpSpPr>
      <p:sp>
        <p:nvSpPr>
          <p:cNvPr id="36" name="Google Shape;36;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und Illu 04">
  <p:cSld name="Text und Illu 04">
    <p:spTree>
      <p:nvGrpSpPr>
        <p:cNvPr id="332" name="Shape 332"/>
        <p:cNvGrpSpPr/>
        <p:nvPr/>
      </p:nvGrpSpPr>
      <p:grpSpPr>
        <a:xfrm>
          <a:off x="0" y="0"/>
          <a:ext cx="0" cy="0"/>
          <a:chOff x="0" y="0"/>
          <a:chExt cx="0" cy="0"/>
        </a:xfrm>
      </p:grpSpPr>
      <p:pic>
        <p:nvPicPr>
          <p:cNvPr id="333" name="Google Shape;333;g1f2bd0dfcfe_0_205"/>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334" name="Google Shape;334;g1f2bd0dfcfe_0_205"/>
          <p:cNvSpPr/>
          <p:nvPr/>
        </p:nvSpPr>
        <p:spPr>
          <a:xfrm>
            <a:off x="9525965" y="6362203"/>
            <a:ext cx="22230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de-DE" sz="1200" u="none" cap="none" strike="noStrike">
                <a:solidFill>
                  <a:schemeClr val="dk1"/>
                </a:solidFill>
                <a:latin typeface="Roboto"/>
                <a:ea typeface="Roboto"/>
                <a:cs typeface="Roboto"/>
                <a:sym typeface="Roboto"/>
              </a:rPr>
              <a:t> Precelerator | </a:t>
            </a:r>
            <a:fld id="{00000000-1234-1234-1234-123412341234}" type="slidenum">
              <a:rPr b="0" i="0" lang="de-DE" sz="1200" u="none" cap="none" strike="noStrike">
                <a:solidFill>
                  <a:schemeClr val="dk1"/>
                </a:solidFill>
                <a:latin typeface="Roboto"/>
                <a:ea typeface="Roboto"/>
                <a:cs typeface="Roboto"/>
                <a:sym typeface="Roboto"/>
              </a:rPr>
              <a:t>‹#›</a:t>
            </a:fld>
            <a:endParaRPr b="0" i="0" sz="1200" u="none" cap="none" strike="noStrike">
              <a:solidFill>
                <a:schemeClr val="dk1"/>
              </a:solidFill>
              <a:latin typeface="Roboto"/>
              <a:ea typeface="Roboto"/>
              <a:cs typeface="Roboto"/>
              <a:sym typeface="Roboto"/>
            </a:endParaRPr>
          </a:p>
        </p:txBody>
      </p:sp>
      <p:sp>
        <p:nvSpPr>
          <p:cNvPr id="335" name="Google Shape;335;g1f2bd0dfcfe_0_205"/>
          <p:cNvSpPr txBox="1"/>
          <p:nvPr>
            <p:ph idx="1" type="body"/>
          </p:nvPr>
        </p:nvSpPr>
        <p:spPr>
          <a:xfrm>
            <a:off x="4033201" y="1016000"/>
            <a:ext cx="7716000" cy="794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36" name="Google Shape;336;g1f2bd0dfcfe_0_205"/>
          <p:cNvSpPr txBox="1"/>
          <p:nvPr>
            <p:ph idx="2" type="body"/>
          </p:nvPr>
        </p:nvSpPr>
        <p:spPr>
          <a:xfrm>
            <a:off x="4033201" y="2219393"/>
            <a:ext cx="7716000" cy="173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Noto Sans Symbols"/>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37" name="Google Shape;337;g1f2bd0dfcfe_0_205"/>
          <p:cNvSpPr txBox="1"/>
          <p:nvPr>
            <p:ph idx="3" type="body"/>
          </p:nvPr>
        </p:nvSpPr>
        <p:spPr>
          <a:xfrm>
            <a:off x="4033199" y="1942393"/>
            <a:ext cx="7716000" cy="276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200"/>
              <a:buFont typeface="Arial"/>
              <a:buNone/>
              <a:defRPr b="1" i="0" sz="1200" u="sng"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38" name="Google Shape;338;g1f2bd0dfcfe_0_205"/>
          <p:cNvSpPr txBox="1"/>
          <p:nvPr>
            <p:ph idx="4" type="body"/>
          </p:nvPr>
        </p:nvSpPr>
        <p:spPr>
          <a:xfrm>
            <a:off x="4033201" y="4556193"/>
            <a:ext cx="7716000" cy="173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Noto Sans Symbols"/>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39" name="Google Shape;339;g1f2bd0dfcfe_0_205"/>
          <p:cNvSpPr txBox="1"/>
          <p:nvPr>
            <p:ph idx="5" type="body"/>
          </p:nvPr>
        </p:nvSpPr>
        <p:spPr>
          <a:xfrm>
            <a:off x="4033199" y="4279193"/>
            <a:ext cx="7716000" cy="276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200"/>
              <a:buFont typeface="Arial"/>
              <a:buNone/>
              <a:defRPr b="1" i="0" sz="1200" u="sng"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40" name="Google Shape;340;g1f2bd0dfcfe_0_205"/>
          <p:cNvSpPr txBox="1"/>
          <p:nvPr>
            <p:ph idx="6" type="body"/>
          </p:nvPr>
        </p:nvSpPr>
        <p:spPr>
          <a:xfrm>
            <a:off x="4033199" y="423864"/>
            <a:ext cx="2448600" cy="30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500"/>
              <a:buFont typeface="Arial"/>
              <a:buNone/>
              <a:defRPr b="0" i="0" sz="15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und Illu 03">
  <p:cSld name="Text und Illu 03">
    <p:spTree>
      <p:nvGrpSpPr>
        <p:cNvPr id="341" name="Shape 341"/>
        <p:cNvGrpSpPr/>
        <p:nvPr/>
      </p:nvGrpSpPr>
      <p:grpSpPr>
        <a:xfrm>
          <a:off x="0" y="0"/>
          <a:ext cx="0" cy="0"/>
          <a:chOff x="0" y="0"/>
          <a:chExt cx="0" cy="0"/>
        </a:xfrm>
      </p:grpSpPr>
      <p:pic>
        <p:nvPicPr>
          <p:cNvPr id="342" name="Google Shape;342;g1f2bd0dfcfe_0_214"/>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343" name="Google Shape;343;g1f2bd0dfcfe_0_214"/>
          <p:cNvSpPr/>
          <p:nvPr/>
        </p:nvSpPr>
        <p:spPr>
          <a:xfrm>
            <a:off x="9525965" y="6362203"/>
            <a:ext cx="22230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de-DE" sz="1200" u="none" cap="none" strike="noStrike">
                <a:solidFill>
                  <a:schemeClr val="dk1"/>
                </a:solidFill>
                <a:latin typeface="Roboto"/>
                <a:ea typeface="Roboto"/>
                <a:cs typeface="Roboto"/>
                <a:sym typeface="Roboto"/>
              </a:rPr>
              <a:t> Precelerator | </a:t>
            </a:r>
            <a:fld id="{00000000-1234-1234-1234-123412341234}" type="slidenum">
              <a:rPr b="0" i="0" lang="de-DE" sz="1200" u="none" cap="none" strike="noStrike">
                <a:solidFill>
                  <a:schemeClr val="dk1"/>
                </a:solidFill>
                <a:latin typeface="Roboto"/>
                <a:ea typeface="Roboto"/>
                <a:cs typeface="Roboto"/>
                <a:sym typeface="Roboto"/>
              </a:rPr>
              <a:t>‹#›</a:t>
            </a:fld>
            <a:endParaRPr b="0" i="0" sz="1200" u="none" cap="none" strike="noStrike">
              <a:solidFill>
                <a:schemeClr val="dk1"/>
              </a:solidFill>
              <a:latin typeface="Roboto"/>
              <a:ea typeface="Roboto"/>
              <a:cs typeface="Roboto"/>
              <a:sym typeface="Roboto"/>
            </a:endParaRPr>
          </a:p>
        </p:txBody>
      </p:sp>
      <p:sp>
        <p:nvSpPr>
          <p:cNvPr id="344" name="Google Shape;344;g1f2bd0dfcfe_0_214"/>
          <p:cNvSpPr txBox="1"/>
          <p:nvPr>
            <p:ph idx="1" type="body"/>
          </p:nvPr>
        </p:nvSpPr>
        <p:spPr>
          <a:xfrm>
            <a:off x="371474" y="1016000"/>
            <a:ext cx="7716000" cy="794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45" name="Google Shape;345;g1f2bd0dfcfe_0_214"/>
          <p:cNvSpPr txBox="1"/>
          <p:nvPr>
            <p:ph idx="2" type="body"/>
          </p:nvPr>
        </p:nvSpPr>
        <p:spPr>
          <a:xfrm>
            <a:off x="371474" y="2219393"/>
            <a:ext cx="7716000" cy="173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Noto Sans Symbols"/>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46" name="Google Shape;346;g1f2bd0dfcfe_0_214"/>
          <p:cNvSpPr txBox="1"/>
          <p:nvPr>
            <p:ph idx="3" type="body"/>
          </p:nvPr>
        </p:nvSpPr>
        <p:spPr>
          <a:xfrm>
            <a:off x="371472" y="1942393"/>
            <a:ext cx="7716000" cy="276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200"/>
              <a:buFont typeface="Arial"/>
              <a:buNone/>
              <a:defRPr b="1" i="0" sz="1200" u="sng"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47" name="Google Shape;347;g1f2bd0dfcfe_0_214"/>
          <p:cNvSpPr txBox="1"/>
          <p:nvPr>
            <p:ph idx="4" type="body"/>
          </p:nvPr>
        </p:nvSpPr>
        <p:spPr>
          <a:xfrm>
            <a:off x="371474" y="4556193"/>
            <a:ext cx="7716000" cy="173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Noto Sans Symbols"/>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48" name="Google Shape;348;g1f2bd0dfcfe_0_214"/>
          <p:cNvSpPr txBox="1"/>
          <p:nvPr>
            <p:ph idx="5" type="body"/>
          </p:nvPr>
        </p:nvSpPr>
        <p:spPr>
          <a:xfrm>
            <a:off x="371472" y="4279193"/>
            <a:ext cx="7716000" cy="276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200"/>
              <a:buFont typeface="Arial"/>
              <a:buNone/>
              <a:defRPr b="1" i="0" sz="1200" u="sng"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49" name="Google Shape;349;g1f2bd0dfcfe_0_214"/>
          <p:cNvSpPr txBox="1"/>
          <p:nvPr>
            <p:ph idx="6" type="body"/>
          </p:nvPr>
        </p:nvSpPr>
        <p:spPr>
          <a:xfrm>
            <a:off x="371475" y="423864"/>
            <a:ext cx="2448600" cy="30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500"/>
              <a:buFont typeface="Arial"/>
              <a:buNone/>
              <a:defRPr b="0" i="0" sz="15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und Illu 02">
  <p:cSld name="Text und Illu 02">
    <p:spTree>
      <p:nvGrpSpPr>
        <p:cNvPr id="350" name="Shape 350"/>
        <p:cNvGrpSpPr/>
        <p:nvPr/>
      </p:nvGrpSpPr>
      <p:grpSpPr>
        <a:xfrm>
          <a:off x="0" y="0"/>
          <a:ext cx="0" cy="0"/>
          <a:chOff x="0" y="0"/>
          <a:chExt cx="0" cy="0"/>
        </a:xfrm>
      </p:grpSpPr>
      <p:pic>
        <p:nvPicPr>
          <p:cNvPr id="351" name="Google Shape;351;g1f2bd0dfcfe_0_223"/>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352" name="Google Shape;352;g1f2bd0dfcfe_0_223"/>
          <p:cNvSpPr/>
          <p:nvPr/>
        </p:nvSpPr>
        <p:spPr>
          <a:xfrm>
            <a:off x="9525965" y="6362203"/>
            <a:ext cx="22230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de-DE" sz="1200" u="none" cap="none" strike="noStrike">
                <a:solidFill>
                  <a:schemeClr val="dk1"/>
                </a:solidFill>
                <a:latin typeface="Roboto"/>
                <a:ea typeface="Roboto"/>
                <a:cs typeface="Roboto"/>
                <a:sym typeface="Roboto"/>
              </a:rPr>
              <a:t> Precelerator | </a:t>
            </a:r>
            <a:fld id="{00000000-1234-1234-1234-123412341234}" type="slidenum">
              <a:rPr b="0" i="0" lang="de-DE" sz="1200" u="none" cap="none" strike="noStrike">
                <a:solidFill>
                  <a:schemeClr val="dk1"/>
                </a:solidFill>
                <a:latin typeface="Roboto"/>
                <a:ea typeface="Roboto"/>
                <a:cs typeface="Roboto"/>
                <a:sym typeface="Roboto"/>
              </a:rPr>
              <a:t>‹#›</a:t>
            </a:fld>
            <a:endParaRPr b="0" i="0" sz="1200" u="none" cap="none" strike="noStrike">
              <a:solidFill>
                <a:schemeClr val="dk1"/>
              </a:solidFill>
              <a:latin typeface="Roboto"/>
              <a:ea typeface="Roboto"/>
              <a:cs typeface="Roboto"/>
              <a:sym typeface="Roboto"/>
            </a:endParaRPr>
          </a:p>
        </p:txBody>
      </p:sp>
      <p:sp>
        <p:nvSpPr>
          <p:cNvPr id="353" name="Google Shape;353;g1f2bd0dfcfe_0_223"/>
          <p:cNvSpPr txBox="1"/>
          <p:nvPr>
            <p:ph idx="1" type="body"/>
          </p:nvPr>
        </p:nvSpPr>
        <p:spPr>
          <a:xfrm>
            <a:off x="4033201" y="1016000"/>
            <a:ext cx="7716000" cy="794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54" name="Google Shape;354;g1f2bd0dfcfe_0_223"/>
          <p:cNvSpPr txBox="1"/>
          <p:nvPr>
            <p:ph idx="2" type="body"/>
          </p:nvPr>
        </p:nvSpPr>
        <p:spPr>
          <a:xfrm>
            <a:off x="4033201" y="2219393"/>
            <a:ext cx="7716000" cy="173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Noto Sans Symbols"/>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55" name="Google Shape;355;g1f2bd0dfcfe_0_223"/>
          <p:cNvSpPr txBox="1"/>
          <p:nvPr>
            <p:ph idx="3" type="body"/>
          </p:nvPr>
        </p:nvSpPr>
        <p:spPr>
          <a:xfrm>
            <a:off x="4033199" y="1942393"/>
            <a:ext cx="7716000" cy="276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200"/>
              <a:buFont typeface="Arial"/>
              <a:buNone/>
              <a:defRPr b="1" i="0" sz="1200" u="sng"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56" name="Google Shape;356;g1f2bd0dfcfe_0_223"/>
          <p:cNvSpPr txBox="1"/>
          <p:nvPr>
            <p:ph idx="4" type="body"/>
          </p:nvPr>
        </p:nvSpPr>
        <p:spPr>
          <a:xfrm>
            <a:off x="4033201" y="4556193"/>
            <a:ext cx="7716000" cy="173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Noto Sans Symbols"/>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57" name="Google Shape;357;g1f2bd0dfcfe_0_223"/>
          <p:cNvSpPr txBox="1"/>
          <p:nvPr>
            <p:ph idx="5" type="body"/>
          </p:nvPr>
        </p:nvSpPr>
        <p:spPr>
          <a:xfrm>
            <a:off x="4033199" y="4279193"/>
            <a:ext cx="7716000" cy="276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200"/>
              <a:buFont typeface="Arial"/>
              <a:buNone/>
              <a:defRPr b="1" i="0" sz="1200" u="sng"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58" name="Google Shape;358;g1f2bd0dfcfe_0_223"/>
          <p:cNvSpPr txBox="1"/>
          <p:nvPr>
            <p:ph idx="6" type="body"/>
          </p:nvPr>
        </p:nvSpPr>
        <p:spPr>
          <a:xfrm>
            <a:off x="4033199" y="423864"/>
            <a:ext cx="2448600" cy="30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500"/>
              <a:buFont typeface="Arial"/>
              <a:buNone/>
              <a:defRPr b="0" i="0" sz="15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pitel Trennseite">
  <p:cSld name="Kapitel Trennseite">
    <p:spTree>
      <p:nvGrpSpPr>
        <p:cNvPr id="359" name="Shape 359"/>
        <p:cNvGrpSpPr/>
        <p:nvPr/>
      </p:nvGrpSpPr>
      <p:grpSpPr>
        <a:xfrm>
          <a:off x="0" y="0"/>
          <a:ext cx="0" cy="0"/>
          <a:chOff x="0" y="0"/>
          <a:chExt cx="0" cy="0"/>
        </a:xfrm>
      </p:grpSpPr>
      <p:sp>
        <p:nvSpPr>
          <p:cNvPr id="360" name="Google Shape;360;g1f2bd0dfcfe_0_232"/>
          <p:cNvSpPr/>
          <p:nvPr>
            <p:ph idx="2" type="pic"/>
          </p:nvPr>
        </p:nvSpPr>
        <p:spPr>
          <a:xfrm>
            <a:off x="0" y="0"/>
            <a:ext cx="12192000" cy="6858000"/>
          </a:xfrm>
          <a:prstGeom prst="rect">
            <a:avLst/>
          </a:prstGeom>
          <a:noFill/>
          <a:ln>
            <a:noFill/>
          </a:ln>
        </p:spPr>
      </p:sp>
      <p:sp>
        <p:nvSpPr>
          <p:cNvPr id="361" name="Google Shape;361;g1f2bd0dfcfe_0_232"/>
          <p:cNvSpPr/>
          <p:nvPr>
            <p:ph idx="3" type="pic"/>
          </p:nvPr>
        </p:nvSpPr>
        <p:spPr>
          <a:xfrm>
            <a:off x="7111997" y="4229100"/>
            <a:ext cx="4443900" cy="1899900"/>
          </a:xfrm>
          <a:prstGeom prst="rect">
            <a:avLst/>
          </a:prstGeom>
          <a:noFill/>
          <a:ln>
            <a:noFill/>
          </a:ln>
        </p:spPr>
      </p:sp>
      <p:sp>
        <p:nvSpPr>
          <p:cNvPr id="362" name="Google Shape;362;g1f2bd0dfcfe_0_232"/>
          <p:cNvSpPr txBox="1"/>
          <p:nvPr>
            <p:ph idx="1" type="body"/>
          </p:nvPr>
        </p:nvSpPr>
        <p:spPr>
          <a:xfrm>
            <a:off x="7308983" y="4659140"/>
            <a:ext cx="3997200" cy="1127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und Bild 03">
  <p:cSld name="Text und Bild 03">
    <p:spTree>
      <p:nvGrpSpPr>
        <p:cNvPr id="363" name="Shape 363"/>
        <p:cNvGrpSpPr/>
        <p:nvPr/>
      </p:nvGrpSpPr>
      <p:grpSpPr>
        <a:xfrm>
          <a:off x="0" y="0"/>
          <a:ext cx="0" cy="0"/>
          <a:chOff x="0" y="0"/>
          <a:chExt cx="0" cy="0"/>
        </a:xfrm>
      </p:grpSpPr>
      <p:sp>
        <p:nvSpPr>
          <p:cNvPr id="364" name="Google Shape;364;g1f2bd0dfcfe_0_236"/>
          <p:cNvSpPr txBox="1"/>
          <p:nvPr>
            <p:ph idx="1" type="body"/>
          </p:nvPr>
        </p:nvSpPr>
        <p:spPr>
          <a:xfrm>
            <a:off x="6096002" y="1016000"/>
            <a:ext cx="5570400" cy="794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65" name="Google Shape;365;g1f2bd0dfcfe_0_236"/>
          <p:cNvSpPr txBox="1"/>
          <p:nvPr>
            <p:ph idx="2" type="body"/>
          </p:nvPr>
        </p:nvSpPr>
        <p:spPr>
          <a:xfrm>
            <a:off x="6096001" y="2219393"/>
            <a:ext cx="5570400" cy="173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Noto Sans Symbols"/>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66" name="Google Shape;366;g1f2bd0dfcfe_0_236"/>
          <p:cNvSpPr txBox="1"/>
          <p:nvPr>
            <p:ph idx="3" type="body"/>
          </p:nvPr>
        </p:nvSpPr>
        <p:spPr>
          <a:xfrm>
            <a:off x="6096000" y="1942393"/>
            <a:ext cx="5570400" cy="276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200"/>
              <a:buFont typeface="Arial"/>
              <a:buNone/>
              <a:defRPr b="1" i="0" sz="1200" u="sng"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67" name="Google Shape;367;g1f2bd0dfcfe_0_236"/>
          <p:cNvSpPr/>
          <p:nvPr/>
        </p:nvSpPr>
        <p:spPr>
          <a:xfrm>
            <a:off x="9525965" y="6362203"/>
            <a:ext cx="22230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de-DE" sz="1200" u="none" cap="none" strike="noStrike">
                <a:solidFill>
                  <a:schemeClr val="dk1"/>
                </a:solidFill>
                <a:latin typeface="Roboto"/>
                <a:ea typeface="Roboto"/>
                <a:cs typeface="Roboto"/>
                <a:sym typeface="Roboto"/>
              </a:rPr>
              <a:t> Precelerator | </a:t>
            </a:r>
            <a:fld id="{00000000-1234-1234-1234-123412341234}" type="slidenum">
              <a:rPr b="0" i="0" lang="de-DE" sz="1200" u="none" cap="none" strike="noStrike">
                <a:solidFill>
                  <a:schemeClr val="dk1"/>
                </a:solidFill>
                <a:latin typeface="Roboto"/>
                <a:ea typeface="Roboto"/>
                <a:cs typeface="Roboto"/>
                <a:sym typeface="Roboto"/>
              </a:rPr>
              <a:t>‹#›</a:t>
            </a:fld>
            <a:endParaRPr b="0" i="0" sz="1200" u="none" cap="none" strike="noStrike">
              <a:solidFill>
                <a:schemeClr val="dk1"/>
              </a:solidFill>
              <a:latin typeface="Roboto"/>
              <a:ea typeface="Roboto"/>
              <a:cs typeface="Roboto"/>
              <a:sym typeface="Roboto"/>
            </a:endParaRPr>
          </a:p>
        </p:txBody>
      </p:sp>
      <p:sp>
        <p:nvSpPr>
          <p:cNvPr id="368" name="Google Shape;368;g1f2bd0dfcfe_0_236"/>
          <p:cNvSpPr txBox="1"/>
          <p:nvPr>
            <p:ph idx="4" type="body"/>
          </p:nvPr>
        </p:nvSpPr>
        <p:spPr>
          <a:xfrm>
            <a:off x="6096002" y="4540952"/>
            <a:ext cx="5570400" cy="173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Noto Sans Symbols"/>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69" name="Google Shape;369;g1f2bd0dfcfe_0_236"/>
          <p:cNvSpPr txBox="1"/>
          <p:nvPr>
            <p:ph idx="5" type="body"/>
          </p:nvPr>
        </p:nvSpPr>
        <p:spPr>
          <a:xfrm>
            <a:off x="6096000" y="4263952"/>
            <a:ext cx="5570400" cy="276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200"/>
              <a:buFont typeface="Arial"/>
              <a:buNone/>
              <a:defRPr b="1" i="0" sz="1200" u="sng"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70" name="Google Shape;370;g1f2bd0dfcfe_0_236"/>
          <p:cNvSpPr/>
          <p:nvPr>
            <p:ph idx="6" type="pic"/>
          </p:nvPr>
        </p:nvSpPr>
        <p:spPr>
          <a:xfrm>
            <a:off x="371475" y="476250"/>
            <a:ext cx="3936900" cy="5797500"/>
          </a:xfrm>
          <a:prstGeom prst="roundRect">
            <a:avLst>
              <a:gd fmla="val 7981" name="adj"/>
            </a:avLst>
          </a:prstGeom>
          <a:noFill/>
          <a:ln>
            <a:noFill/>
          </a:ln>
        </p:spPr>
      </p:sp>
      <p:sp>
        <p:nvSpPr>
          <p:cNvPr id="371" name="Google Shape;371;g1f2bd0dfcfe_0_236"/>
          <p:cNvSpPr txBox="1"/>
          <p:nvPr>
            <p:ph idx="7" type="body"/>
          </p:nvPr>
        </p:nvSpPr>
        <p:spPr>
          <a:xfrm>
            <a:off x="6096000" y="423864"/>
            <a:ext cx="2448600" cy="30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500"/>
              <a:buFont typeface="Arial"/>
              <a:buNone/>
              <a:defRPr b="0" i="0" sz="15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type="obj">
  <p:cSld name="OBJECT">
    <p:bg>
      <p:bgPr>
        <a:solidFill>
          <a:schemeClr val="lt1"/>
        </a:solidFill>
      </p:bgPr>
    </p:bg>
    <p:spTree>
      <p:nvGrpSpPr>
        <p:cNvPr id="372" name="Shape 372"/>
        <p:cNvGrpSpPr/>
        <p:nvPr/>
      </p:nvGrpSpPr>
      <p:grpSpPr>
        <a:xfrm>
          <a:off x="0" y="0"/>
          <a:ext cx="0" cy="0"/>
          <a:chOff x="0" y="0"/>
          <a:chExt cx="0" cy="0"/>
        </a:xfrm>
      </p:grpSpPr>
      <p:pic>
        <p:nvPicPr>
          <p:cNvPr id="373" name="Google Shape;373;g1f2bd0dfcfe_0_245"/>
          <p:cNvPicPr preferRelativeResize="0"/>
          <p:nvPr/>
        </p:nvPicPr>
        <p:blipFill rotWithShape="1">
          <a:blip r:embed="rId2">
            <a:alphaModFix/>
          </a:blip>
          <a:srcRect b="0" l="0" r="0" t="0"/>
          <a:stretch/>
        </p:blipFill>
        <p:spPr>
          <a:xfrm>
            <a:off x="1" y="0"/>
            <a:ext cx="12192000" cy="6829564"/>
          </a:xfrm>
          <a:prstGeom prst="rect">
            <a:avLst/>
          </a:prstGeom>
          <a:noFill/>
          <a:ln>
            <a:noFill/>
          </a:ln>
        </p:spPr>
      </p:pic>
      <p:sp>
        <p:nvSpPr>
          <p:cNvPr id="374" name="Google Shape;374;g1f2bd0dfcfe_0_245"/>
          <p:cNvSpPr txBox="1"/>
          <p:nvPr>
            <p:ph idx="11" type="ftr"/>
          </p:nvPr>
        </p:nvSpPr>
        <p:spPr>
          <a:xfrm>
            <a:off x="4145280" y="6377940"/>
            <a:ext cx="3901500" cy="2511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300"/>
              <a:buFont typeface="Arial"/>
              <a:buChar char="●"/>
              <a:defRPr b="0" i="0" sz="13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300"/>
              <a:buFont typeface="Arial"/>
              <a:buChar char="○"/>
              <a:defRPr b="0" i="0" sz="13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Char char="■"/>
              <a:defRPr b="0" i="0" sz="13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Char char="●"/>
              <a:defRPr b="0" i="0" sz="13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Char char="○"/>
              <a:defRPr b="0" i="0" sz="13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Char char="■"/>
              <a:defRPr b="0" i="0" sz="13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Char char="●"/>
              <a:defRPr b="0" i="0" sz="13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Char char="○"/>
              <a:defRPr b="0" i="0" sz="13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Char char="■"/>
              <a:defRPr b="0" i="0" sz="1300" u="none" cap="none" strike="noStrike">
                <a:solidFill>
                  <a:srgbClr val="000000"/>
                </a:solidFill>
                <a:latin typeface="Arial"/>
                <a:ea typeface="Arial"/>
                <a:cs typeface="Arial"/>
                <a:sym typeface="Arial"/>
              </a:defRPr>
            </a:lvl9pPr>
          </a:lstStyle>
          <a:p/>
        </p:txBody>
      </p:sp>
      <p:sp>
        <p:nvSpPr>
          <p:cNvPr id="375" name="Google Shape;375;g1f2bd0dfcfe_0_245"/>
          <p:cNvSpPr txBox="1"/>
          <p:nvPr>
            <p:ph idx="10" type="dt"/>
          </p:nvPr>
        </p:nvSpPr>
        <p:spPr>
          <a:xfrm>
            <a:off x="609600" y="6377940"/>
            <a:ext cx="2804100" cy="2511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300"/>
              <a:buFont typeface="Arial"/>
              <a:buChar char="●"/>
              <a:defRPr b="0" i="0" sz="13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300"/>
              <a:buFont typeface="Arial"/>
              <a:buChar char="○"/>
              <a:defRPr b="0" i="0" sz="13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Char char="■"/>
              <a:defRPr b="0" i="0" sz="13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Char char="●"/>
              <a:defRPr b="0" i="0" sz="13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Char char="○"/>
              <a:defRPr b="0" i="0" sz="13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Char char="■"/>
              <a:defRPr b="0" i="0" sz="13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Char char="●"/>
              <a:defRPr b="0" i="0" sz="13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Char char="○"/>
              <a:defRPr b="0" i="0" sz="13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Char char="■"/>
              <a:defRPr b="0" i="0" sz="1300" u="none" cap="none" strike="noStrike">
                <a:solidFill>
                  <a:srgbClr val="000000"/>
                </a:solidFill>
                <a:latin typeface="Arial"/>
                <a:ea typeface="Arial"/>
                <a:cs typeface="Arial"/>
                <a:sym typeface="Arial"/>
              </a:defRPr>
            </a:lvl9pPr>
          </a:lstStyle>
          <a:p/>
        </p:txBody>
      </p:sp>
      <p:sp>
        <p:nvSpPr>
          <p:cNvPr id="376" name="Google Shape;376;g1f2bd0dfcfe_0_245"/>
          <p:cNvSpPr txBox="1"/>
          <p:nvPr>
            <p:ph idx="12" type="sldNum"/>
          </p:nvPr>
        </p:nvSpPr>
        <p:spPr>
          <a:xfrm>
            <a:off x="8778240" y="6377940"/>
            <a:ext cx="2804100" cy="215400"/>
          </a:xfrm>
          <a:prstGeom prst="rect">
            <a:avLst/>
          </a:prstGeom>
          <a:noFill/>
          <a:ln>
            <a:noFill/>
          </a:ln>
        </p:spPr>
        <p:txBody>
          <a:bodyPr anchorCtr="0" anchor="t" bIns="0" lIns="0" spcFirstLastPara="1" rIns="0" wrap="square" tIns="0">
            <a:spAutoFit/>
          </a:bodyPr>
          <a:lstStyle>
            <a:lvl1pPr indent="0" lvl="0" marL="12700" marR="0" rtl="0" algn="r">
              <a:lnSpc>
                <a:spcPct val="100000"/>
              </a:lnSpc>
              <a:spcBef>
                <a:spcPts val="100"/>
              </a:spcBef>
              <a:spcAft>
                <a:spcPts val="0"/>
              </a:spcAft>
              <a:buClr>
                <a:srgbClr val="000000"/>
              </a:buClr>
              <a:buSzPts val="1600"/>
              <a:buFont typeface="Arial"/>
              <a:buNone/>
              <a:defRPr b="0" i="0" sz="1400" u="none" cap="none" strike="noStrike">
                <a:solidFill>
                  <a:schemeClr val="dk1"/>
                </a:solidFill>
                <a:latin typeface="Arial"/>
                <a:ea typeface="Arial"/>
                <a:cs typeface="Arial"/>
                <a:sym typeface="Arial"/>
              </a:defRPr>
            </a:lvl1pPr>
            <a:lvl2pPr indent="0" lvl="1" marL="12700" marR="0" rtl="0" algn="r">
              <a:lnSpc>
                <a:spcPct val="100000"/>
              </a:lnSpc>
              <a:spcBef>
                <a:spcPts val="100"/>
              </a:spcBef>
              <a:spcAft>
                <a:spcPts val="0"/>
              </a:spcAft>
              <a:buClr>
                <a:srgbClr val="000000"/>
              </a:buClr>
              <a:buSzPts val="1600"/>
              <a:buFont typeface="Arial"/>
              <a:buNone/>
              <a:defRPr b="0" i="0" sz="1400" u="none" cap="none" strike="noStrike">
                <a:solidFill>
                  <a:schemeClr val="dk1"/>
                </a:solidFill>
                <a:latin typeface="Arial"/>
                <a:ea typeface="Arial"/>
                <a:cs typeface="Arial"/>
                <a:sym typeface="Arial"/>
              </a:defRPr>
            </a:lvl2pPr>
            <a:lvl3pPr indent="0" lvl="2" marL="12700" marR="0" rtl="0" algn="r">
              <a:lnSpc>
                <a:spcPct val="100000"/>
              </a:lnSpc>
              <a:spcBef>
                <a:spcPts val="100"/>
              </a:spcBef>
              <a:spcAft>
                <a:spcPts val="0"/>
              </a:spcAft>
              <a:buClr>
                <a:srgbClr val="000000"/>
              </a:buClr>
              <a:buSzPts val="1600"/>
              <a:buFont typeface="Arial"/>
              <a:buNone/>
              <a:defRPr b="0" i="0" sz="1400" u="none" cap="none" strike="noStrike">
                <a:solidFill>
                  <a:schemeClr val="dk1"/>
                </a:solidFill>
                <a:latin typeface="Arial"/>
                <a:ea typeface="Arial"/>
                <a:cs typeface="Arial"/>
                <a:sym typeface="Arial"/>
              </a:defRPr>
            </a:lvl3pPr>
            <a:lvl4pPr indent="0" lvl="3" marL="12700" marR="0" rtl="0" algn="r">
              <a:lnSpc>
                <a:spcPct val="100000"/>
              </a:lnSpc>
              <a:spcBef>
                <a:spcPts val="100"/>
              </a:spcBef>
              <a:spcAft>
                <a:spcPts val="0"/>
              </a:spcAft>
              <a:buClr>
                <a:srgbClr val="000000"/>
              </a:buClr>
              <a:buSzPts val="1600"/>
              <a:buFont typeface="Arial"/>
              <a:buNone/>
              <a:defRPr b="0" i="0" sz="1400" u="none" cap="none" strike="noStrike">
                <a:solidFill>
                  <a:schemeClr val="dk1"/>
                </a:solidFill>
                <a:latin typeface="Arial"/>
                <a:ea typeface="Arial"/>
                <a:cs typeface="Arial"/>
                <a:sym typeface="Arial"/>
              </a:defRPr>
            </a:lvl4pPr>
            <a:lvl5pPr indent="0" lvl="4" marL="12700" marR="0" rtl="0" algn="r">
              <a:lnSpc>
                <a:spcPct val="100000"/>
              </a:lnSpc>
              <a:spcBef>
                <a:spcPts val="100"/>
              </a:spcBef>
              <a:spcAft>
                <a:spcPts val="0"/>
              </a:spcAft>
              <a:buClr>
                <a:srgbClr val="000000"/>
              </a:buClr>
              <a:buSzPts val="1600"/>
              <a:buFont typeface="Arial"/>
              <a:buNone/>
              <a:defRPr b="0" i="0" sz="1400" u="none" cap="none" strike="noStrike">
                <a:solidFill>
                  <a:schemeClr val="dk1"/>
                </a:solidFill>
                <a:latin typeface="Arial"/>
                <a:ea typeface="Arial"/>
                <a:cs typeface="Arial"/>
                <a:sym typeface="Arial"/>
              </a:defRPr>
            </a:lvl5pPr>
            <a:lvl6pPr indent="0" lvl="5" marL="12700" marR="0" rtl="0" algn="r">
              <a:lnSpc>
                <a:spcPct val="100000"/>
              </a:lnSpc>
              <a:spcBef>
                <a:spcPts val="100"/>
              </a:spcBef>
              <a:spcAft>
                <a:spcPts val="0"/>
              </a:spcAft>
              <a:buClr>
                <a:srgbClr val="000000"/>
              </a:buClr>
              <a:buSzPts val="1600"/>
              <a:buFont typeface="Arial"/>
              <a:buNone/>
              <a:defRPr b="0" i="0" sz="1400" u="none" cap="none" strike="noStrike">
                <a:solidFill>
                  <a:schemeClr val="dk1"/>
                </a:solidFill>
                <a:latin typeface="Arial"/>
                <a:ea typeface="Arial"/>
                <a:cs typeface="Arial"/>
                <a:sym typeface="Arial"/>
              </a:defRPr>
            </a:lvl6pPr>
            <a:lvl7pPr indent="0" lvl="6" marL="12700" marR="0" rtl="0" algn="r">
              <a:lnSpc>
                <a:spcPct val="100000"/>
              </a:lnSpc>
              <a:spcBef>
                <a:spcPts val="100"/>
              </a:spcBef>
              <a:spcAft>
                <a:spcPts val="0"/>
              </a:spcAft>
              <a:buClr>
                <a:srgbClr val="000000"/>
              </a:buClr>
              <a:buSzPts val="1600"/>
              <a:buFont typeface="Arial"/>
              <a:buNone/>
              <a:defRPr b="0" i="0" sz="1400" u="none" cap="none" strike="noStrike">
                <a:solidFill>
                  <a:schemeClr val="dk1"/>
                </a:solidFill>
                <a:latin typeface="Arial"/>
                <a:ea typeface="Arial"/>
                <a:cs typeface="Arial"/>
                <a:sym typeface="Arial"/>
              </a:defRPr>
            </a:lvl7pPr>
            <a:lvl8pPr indent="0" lvl="7" marL="12700" marR="0" rtl="0" algn="r">
              <a:lnSpc>
                <a:spcPct val="100000"/>
              </a:lnSpc>
              <a:spcBef>
                <a:spcPts val="100"/>
              </a:spcBef>
              <a:spcAft>
                <a:spcPts val="0"/>
              </a:spcAft>
              <a:buClr>
                <a:srgbClr val="000000"/>
              </a:buClr>
              <a:buSzPts val="1600"/>
              <a:buFont typeface="Arial"/>
              <a:buNone/>
              <a:defRPr b="0" i="0" sz="1400" u="none" cap="none" strike="noStrike">
                <a:solidFill>
                  <a:schemeClr val="dk1"/>
                </a:solidFill>
                <a:latin typeface="Arial"/>
                <a:ea typeface="Arial"/>
                <a:cs typeface="Arial"/>
                <a:sym typeface="Arial"/>
              </a:defRPr>
            </a:lvl8pPr>
            <a:lvl9pPr indent="0" lvl="8" marL="12700" marR="0" rtl="0" algn="r">
              <a:lnSpc>
                <a:spcPct val="100000"/>
              </a:lnSpc>
              <a:spcBef>
                <a:spcPts val="100"/>
              </a:spcBef>
              <a:spcAft>
                <a:spcPts val="0"/>
              </a:spcAft>
              <a:buClr>
                <a:srgbClr val="000000"/>
              </a:buClr>
              <a:buSzPts val="1600"/>
              <a:buFont typeface="Arial"/>
              <a:buNone/>
              <a:defRPr b="0" i="0" sz="1400" u="none" cap="none" strike="noStrike">
                <a:solidFill>
                  <a:schemeClr val="dk1"/>
                </a:solidFill>
                <a:latin typeface="Arial"/>
                <a:ea typeface="Arial"/>
                <a:cs typeface="Arial"/>
                <a:sym typeface="Arial"/>
              </a:defRPr>
            </a:lvl9pPr>
          </a:lstStyle>
          <a:p>
            <a:pPr indent="0" lvl="0" marL="12700" rtl="0" algn="r">
              <a:spcBef>
                <a:spcPts val="100"/>
              </a:spcBef>
              <a:spcAft>
                <a:spcPts val="0"/>
              </a:spcAft>
              <a:buNone/>
            </a:pPr>
            <a:r>
              <a:rPr lang="de-DE"/>
              <a:t>Programmname	|	</a:t>
            </a:r>
            <a:fld id="{00000000-1234-1234-1234-123412341234}" type="slidenum">
              <a:rPr lang="de-DE"/>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OBJECT 2">
    <p:spTree>
      <p:nvGrpSpPr>
        <p:cNvPr id="377" name="Shape 377"/>
        <p:cNvGrpSpPr/>
        <p:nvPr/>
      </p:nvGrpSpPr>
      <p:grpSpPr>
        <a:xfrm>
          <a:off x="0" y="0"/>
          <a:ext cx="0" cy="0"/>
          <a:chOff x="0" y="0"/>
          <a:chExt cx="0" cy="0"/>
        </a:xfrm>
      </p:grpSpPr>
      <p:sp>
        <p:nvSpPr>
          <p:cNvPr id="378" name="Google Shape;378;g1f2bd0dfcfe_0_250"/>
          <p:cNvSpPr txBox="1"/>
          <p:nvPr>
            <p:ph type="ctrTitle"/>
          </p:nvPr>
        </p:nvSpPr>
        <p:spPr>
          <a:xfrm>
            <a:off x="1174595" y="597050"/>
            <a:ext cx="9843000" cy="9447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300"/>
              <a:buFont typeface="Arial"/>
              <a:buNone/>
              <a:defRPr b="0" i="0" sz="3200" u="none" cap="none" strike="noStrike">
                <a:solidFill>
                  <a:schemeClr val="dk1"/>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p:txBody>
      </p:sp>
      <p:sp>
        <p:nvSpPr>
          <p:cNvPr id="379" name="Google Shape;379;g1f2bd0dfcfe_0_250"/>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p:txBody>
      </p:sp>
      <p:sp>
        <p:nvSpPr>
          <p:cNvPr id="380" name="Google Shape;380;g1f2bd0dfcfe_0_250"/>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p:txBody>
      </p:sp>
      <p:sp>
        <p:nvSpPr>
          <p:cNvPr id="381" name="Google Shape;381;g1f2bd0dfcfe_0_250"/>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p:txBody>
      </p:sp>
      <p:sp>
        <p:nvSpPr>
          <p:cNvPr id="382" name="Google Shape;382;g1f2bd0dfcfe_0_250"/>
          <p:cNvSpPr txBox="1"/>
          <p:nvPr>
            <p:ph idx="12" type="sldNum"/>
          </p:nvPr>
        </p:nvSpPr>
        <p:spPr>
          <a:xfrm>
            <a:off x="8778240" y="6377940"/>
            <a:ext cx="2804100" cy="2463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p:cSld name="Team">
    <p:bg>
      <p:bgPr>
        <a:blipFill>
          <a:blip r:embed="rId2">
            <a:alphaModFix/>
          </a:blip>
          <a:stretch>
            <a:fillRect/>
          </a:stretch>
        </a:blipFill>
      </p:bgPr>
    </p:bg>
    <p:spTree>
      <p:nvGrpSpPr>
        <p:cNvPr id="383" name="Shape 383"/>
        <p:cNvGrpSpPr/>
        <p:nvPr/>
      </p:nvGrpSpPr>
      <p:grpSpPr>
        <a:xfrm>
          <a:off x="0" y="0"/>
          <a:ext cx="0" cy="0"/>
          <a:chOff x="0" y="0"/>
          <a:chExt cx="0" cy="0"/>
        </a:xfrm>
      </p:grpSpPr>
      <p:sp>
        <p:nvSpPr>
          <p:cNvPr id="384" name="Google Shape;384;g1f2bd0dfcfe_0_256"/>
          <p:cNvSpPr/>
          <p:nvPr/>
        </p:nvSpPr>
        <p:spPr>
          <a:xfrm>
            <a:off x="9525965" y="6362203"/>
            <a:ext cx="22230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de-DE" sz="1200" u="none" cap="none" strike="noStrike">
                <a:solidFill>
                  <a:schemeClr val="dk1"/>
                </a:solidFill>
                <a:latin typeface="Roboto"/>
                <a:ea typeface="Roboto"/>
                <a:cs typeface="Roboto"/>
                <a:sym typeface="Roboto"/>
              </a:rPr>
              <a:t> Precelerator | </a:t>
            </a:r>
            <a:fld id="{00000000-1234-1234-1234-123412341234}" type="slidenum">
              <a:rPr b="0" i="0" lang="de-DE" sz="1200" u="none" cap="none" strike="noStrike">
                <a:solidFill>
                  <a:schemeClr val="dk1"/>
                </a:solidFill>
                <a:latin typeface="Roboto"/>
                <a:ea typeface="Roboto"/>
                <a:cs typeface="Roboto"/>
                <a:sym typeface="Roboto"/>
              </a:rPr>
              <a:t>‹#›</a:t>
            </a:fld>
            <a:endParaRPr b="0" i="0" sz="1200" u="none" cap="none" strike="noStrike">
              <a:solidFill>
                <a:schemeClr val="dk1"/>
              </a:solidFill>
              <a:latin typeface="Roboto"/>
              <a:ea typeface="Roboto"/>
              <a:cs typeface="Roboto"/>
              <a:sym typeface="Roboto"/>
            </a:endParaRPr>
          </a:p>
        </p:txBody>
      </p:sp>
      <p:sp>
        <p:nvSpPr>
          <p:cNvPr id="385" name="Google Shape;385;g1f2bd0dfcfe_0_256"/>
          <p:cNvSpPr txBox="1"/>
          <p:nvPr>
            <p:ph idx="1" type="body"/>
          </p:nvPr>
        </p:nvSpPr>
        <p:spPr>
          <a:xfrm>
            <a:off x="1482977" y="4662898"/>
            <a:ext cx="1959600" cy="436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accent1"/>
              </a:buClr>
              <a:buSzPts val="1400"/>
              <a:buFont typeface="Arial"/>
              <a:buNone/>
              <a:defRPr b="1" i="0" sz="14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86" name="Google Shape;386;g1f2bd0dfcfe_0_256"/>
          <p:cNvSpPr txBox="1"/>
          <p:nvPr>
            <p:ph idx="2" type="body"/>
          </p:nvPr>
        </p:nvSpPr>
        <p:spPr>
          <a:xfrm>
            <a:off x="377937" y="1016000"/>
            <a:ext cx="5652300" cy="436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87" name="Google Shape;387;g1f2bd0dfcfe_0_256"/>
          <p:cNvSpPr txBox="1"/>
          <p:nvPr>
            <p:ph idx="3" type="body"/>
          </p:nvPr>
        </p:nvSpPr>
        <p:spPr>
          <a:xfrm>
            <a:off x="371475" y="423864"/>
            <a:ext cx="2448600" cy="30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500"/>
              <a:buFont typeface="Arial"/>
              <a:buNone/>
              <a:defRPr b="0" i="0" sz="15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88" name="Google Shape;388;g1f2bd0dfcfe_0_256"/>
          <p:cNvSpPr txBox="1"/>
          <p:nvPr>
            <p:ph idx="4" type="body"/>
          </p:nvPr>
        </p:nvSpPr>
        <p:spPr>
          <a:xfrm>
            <a:off x="377937" y="1394941"/>
            <a:ext cx="5652300" cy="436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accent1"/>
              </a:buClr>
              <a:buSzPts val="2300"/>
              <a:buFont typeface="Arial"/>
              <a:buNone/>
              <a:defRPr b="1" i="0" sz="23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89" name="Google Shape;389;g1f2bd0dfcfe_0_256"/>
          <p:cNvSpPr txBox="1"/>
          <p:nvPr>
            <p:ph idx="5" type="body"/>
          </p:nvPr>
        </p:nvSpPr>
        <p:spPr>
          <a:xfrm>
            <a:off x="3838999" y="4662898"/>
            <a:ext cx="1959600" cy="436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accent1"/>
              </a:buClr>
              <a:buSzPts val="1400"/>
              <a:buFont typeface="Arial"/>
              <a:buNone/>
              <a:defRPr b="1" i="0" sz="14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90" name="Google Shape;390;g1f2bd0dfcfe_0_256"/>
          <p:cNvSpPr txBox="1"/>
          <p:nvPr>
            <p:ph idx="6" type="body"/>
          </p:nvPr>
        </p:nvSpPr>
        <p:spPr>
          <a:xfrm>
            <a:off x="6219734" y="4662898"/>
            <a:ext cx="1959600" cy="436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accent1"/>
              </a:buClr>
              <a:buSzPts val="1400"/>
              <a:buFont typeface="Arial"/>
              <a:buNone/>
              <a:defRPr b="1" i="0" sz="14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91" name="Google Shape;391;g1f2bd0dfcfe_0_256"/>
          <p:cNvSpPr txBox="1"/>
          <p:nvPr>
            <p:ph idx="7" type="body"/>
          </p:nvPr>
        </p:nvSpPr>
        <p:spPr>
          <a:xfrm>
            <a:off x="8542804" y="4662898"/>
            <a:ext cx="1959600" cy="436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accent1"/>
              </a:buClr>
              <a:buSzPts val="1400"/>
              <a:buFont typeface="Arial"/>
              <a:buNone/>
              <a:defRPr b="1" i="0" sz="14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pic>
        <p:nvPicPr>
          <p:cNvPr id="392" name="Google Shape;392;g1f2bd0dfcfe_0_256"/>
          <p:cNvPicPr preferRelativeResize="0"/>
          <p:nvPr/>
        </p:nvPicPr>
        <p:blipFill rotWithShape="1">
          <a:blip r:embed="rId3">
            <a:alphaModFix/>
          </a:blip>
          <a:srcRect b="0" l="0" r="0" t="0"/>
          <a:stretch/>
        </p:blipFill>
        <p:spPr>
          <a:xfrm>
            <a:off x="8550187" y="2405063"/>
            <a:ext cx="2047875" cy="2047875"/>
          </a:xfrm>
          <a:prstGeom prst="rect">
            <a:avLst/>
          </a:prstGeom>
          <a:noFill/>
          <a:ln>
            <a:noFill/>
          </a:ln>
        </p:spPr>
      </p:pic>
      <p:pic>
        <p:nvPicPr>
          <p:cNvPr id="393" name="Google Shape;393;g1f2bd0dfcfe_0_256"/>
          <p:cNvPicPr preferRelativeResize="0"/>
          <p:nvPr/>
        </p:nvPicPr>
        <p:blipFill rotWithShape="1">
          <a:blip r:embed="rId4">
            <a:alphaModFix/>
          </a:blip>
          <a:srcRect b="0" l="0" r="0" t="0"/>
          <a:stretch/>
        </p:blipFill>
        <p:spPr>
          <a:xfrm>
            <a:off x="3792974" y="2402975"/>
            <a:ext cx="2079000" cy="2079026"/>
          </a:xfrm>
          <a:prstGeom prst="rect">
            <a:avLst/>
          </a:prstGeom>
          <a:noFill/>
          <a:ln>
            <a:noFill/>
          </a:ln>
        </p:spPr>
      </p:pic>
      <p:pic>
        <p:nvPicPr>
          <p:cNvPr id="394" name="Google Shape;394;g1f2bd0dfcfe_0_256"/>
          <p:cNvPicPr preferRelativeResize="0"/>
          <p:nvPr/>
        </p:nvPicPr>
        <p:blipFill rotWithShape="1">
          <a:blip r:embed="rId5">
            <a:alphaModFix/>
          </a:blip>
          <a:srcRect b="0" l="0" r="0" t="0"/>
          <a:stretch/>
        </p:blipFill>
        <p:spPr>
          <a:xfrm>
            <a:off x="1436650" y="2420893"/>
            <a:ext cx="2047875" cy="2047875"/>
          </a:xfrm>
          <a:prstGeom prst="rect">
            <a:avLst/>
          </a:prstGeom>
          <a:noFill/>
          <a:ln>
            <a:noFill/>
          </a:ln>
        </p:spPr>
      </p:pic>
      <p:pic>
        <p:nvPicPr>
          <p:cNvPr id="395" name="Google Shape;395;g1f2bd0dfcfe_0_256"/>
          <p:cNvPicPr preferRelativeResize="0"/>
          <p:nvPr/>
        </p:nvPicPr>
        <p:blipFill rotWithShape="1">
          <a:blip r:embed="rId6">
            <a:alphaModFix/>
          </a:blip>
          <a:srcRect b="0" l="0" r="0" t="0"/>
          <a:stretch/>
        </p:blipFill>
        <p:spPr>
          <a:xfrm>
            <a:off x="6187138" y="2405056"/>
            <a:ext cx="2047875" cy="2047875"/>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Übersicht">
  <p:cSld name="Übersicht">
    <p:bg>
      <p:bgPr>
        <a:blipFill>
          <a:blip r:embed="rId2">
            <a:alphaModFix/>
          </a:blip>
          <a:stretch>
            <a:fillRect/>
          </a:stretch>
        </a:blipFill>
      </p:bgPr>
    </p:bg>
    <p:spTree>
      <p:nvGrpSpPr>
        <p:cNvPr id="396" name="Shape 396"/>
        <p:cNvGrpSpPr/>
        <p:nvPr/>
      </p:nvGrpSpPr>
      <p:grpSpPr>
        <a:xfrm>
          <a:off x="0" y="0"/>
          <a:ext cx="0" cy="0"/>
          <a:chOff x="0" y="0"/>
          <a:chExt cx="0" cy="0"/>
        </a:xfrm>
      </p:grpSpPr>
      <p:sp>
        <p:nvSpPr>
          <p:cNvPr id="397" name="Google Shape;397;g1f2bd0dfcfe_0_269"/>
          <p:cNvSpPr/>
          <p:nvPr/>
        </p:nvSpPr>
        <p:spPr>
          <a:xfrm>
            <a:off x="9525965" y="6362203"/>
            <a:ext cx="22230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de-DE" sz="1200" u="none" cap="none" strike="noStrike">
                <a:solidFill>
                  <a:schemeClr val="dk1"/>
                </a:solidFill>
                <a:latin typeface="Roboto"/>
                <a:ea typeface="Roboto"/>
                <a:cs typeface="Roboto"/>
                <a:sym typeface="Roboto"/>
              </a:rPr>
              <a:t> Precelerator | </a:t>
            </a:r>
            <a:fld id="{00000000-1234-1234-1234-123412341234}" type="slidenum">
              <a:rPr b="0" i="0" lang="de-DE" sz="1200" u="none" cap="none" strike="noStrike">
                <a:solidFill>
                  <a:schemeClr val="dk1"/>
                </a:solidFill>
                <a:latin typeface="Roboto"/>
                <a:ea typeface="Roboto"/>
                <a:cs typeface="Roboto"/>
                <a:sym typeface="Roboto"/>
              </a:rPr>
              <a:t>‹#›</a:t>
            </a:fld>
            <a:endParaRPr b="0" i="0" sz="1200" u="none" cap="none" strike="noStrike">
              <a:solidFill>
                <a:schemeClr val="dk1"/>
              </a:solidFill>
              <a:latin typeface="Roboto"/>
              <a:ea typeface="Roboto"/>
              <a:cs typeface="Roboto"/>
              <a:sym typeface="Roboto"/>
            </a:endParaRPr>
          </a:p>
        </p:txBody>
      </p:sp>
      <p:sp>
        <p:nvSpPr>
          <p:cNvPr id="398" name="Google Shape;398;g1f2bd0dfcfe_0_269"/>
          <p:cNvSpPr txBox="1"/>
          <p:nvPr>
            <p:ph idx="1" type="body"/>
          </p:nvPr>
        </p:nvSpPr>
        <p:spPr>
          <a:xfrm>
            <a:off x="377937" y="1698694"/>
            <a:ext cx="6137100" cy="794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99" name="Google Shape;399;g1f2bd0dfcfe_0_269"/>
          <p:cNvSpPr txBox="1"/>
          <p:nvPr>
            <p:ph idx="2" type="body"/>
          </p:nvPr>
        </p:nvSpPr>
        <p:spPr>
          <a:xfrm>
            <a:off x="1441787" y="5243547"/>
            <a:ext cx="5073300" cy="361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00" name="Google Shape;400;g1f2bd0dfcfe_0_269"/>
          <p:cNvSpPr txBox="1"/>
          <p:nvPr>
            <p:ph idx="3" type="body"/>
          </p:nvPr>
        </p:nvSpPr>
        <p:spPr>
          <a:xfrm>
            <a:off x="1441787" y="5836619"/>
            <a:ext cx="5073300" cy="472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01" name="Google Shape;401;g1f2bd0dfcfe_0_269"/>
          <p:cNvSpPr/>
          <p:nvPr>
            <p:ph idx="4" type="pic"/>
          </p:nvPr>
        </p:nvSpPr>
        <p:spPr>
          <a:xfrm>
            <a:off x="371475" y="5348540"/>
            <a:ext cx="968700" cy="925200"/>
          </a:xfrm>
          <a:prstGeom prst="rect">
            <a:avLst/>
          </a:prstGeom>
          <a:noFill/>
          <a:ln>
            <a:noFill/>
          </a:ln>
        </p:spPr>
      </p:sp>
      <p:sp>
        <p:nvSpPr>
          <p:cNvPr id="402" name="Google Shape;402;g1f2bd0dfcfe_0_269"/>
          <p:cNvSpPr txBox="1"/>
          <p:nvPr>
            <p:ph idx="5" type="body"/>
          </p:nvPr>
        </p:nvSpPr>
        <p:spPr>
          <a:xfrm>
            <a:off x="7917334" y="1162833"/>
            <a:ext cx="1762200" cy="1127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lt1"/>
              </a:buClr>
              <a:buSzPts val="1900"/>
              <a:buFont typeface="Arial"/>
              <a:buNone/>
              <a:defRPr b="1" i="0" sz="19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03" name="Google Shape;403;g1f2bd0dfcfe_0_269"/>
          <p:cNvSpPr/>
          <p:nvPr>
            <p:ph idx="6" type="pic"/>
          </p:nvPr>
        </p:nvSpPr>
        <p:spPr>
          <a:xfrm>
            <a:off x="470329" y="482943"/>
            <a:ext cx="3393300" cy="495300"/>
          </a:xfrm>
          <a:prstGeom prst="rect">
            <a:avLst/>
          </a:prstGeom>
          <a:noFill/>
          <a:ln>
            <a:noFill/>
          </a:ln>
        </p:spPr>
      </p:sp>
      <p:sp>
        <p:nvSpPr>
          <p:cNvPr id="404" name="Google Shape;404;g1f2bd0dfcfe_0_269"/>
          <p:cNvSpPr txBox="1"/>
          <p:nvPr/>
        </p:nvSpPr>
        <p:spPr>
          <a:xfrm>
            <a:off x="371474" y="990341"/>
            <a:ext cx="36405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00"/>
              <a:buFont typeface="Arial"/>
              <a:buNone/>
            </a:pPr>
            <a:r>
              <a:rPr b="0" i="0" lang="de-DE" sz="1300" u="none" cap="none" strike="noStrike">
                <a:solidFill>
                  <a:schemeClr val="dk1"/>
                </a:solidFill>
                <a:latin typeface="Arial"/>
                <a:ea typeface="Arial"/>
                <a:cs typeface="Arial"/>
                <a:sym typeface="Arial"/>
              </a:rPr>
              <a:t>COMMUNITY SPACE FOR ENTREPRENEURSHIP AND PROTOTYPING</a:t>
            </a:r>
            <a:endParaRPr b="0" i="0" sz="1400" u="none" cap="none" strike="noStrike">
              <a:solidFill>
                <a:srgbClr val="000000"/>
              </a:solidFill>
              <a:latin typeface="Arial"/>
              <a:ea typeface="Arial"/>
              <a:cs typeface="Arial"/>
              <a:sym typeface="Arial"/>
            </a:endParaRPr>
          </a:p>
        </p:txBody>
      </p:sp>
      <p:sp>
        <p:nvSpPr>
          <p:cNvPr id="405" name="Google Shape;405;g1f2bd0dfcfe_0_269"/>
          <p:cNvSpPr txBox="1"/>
          <p:nvPr>
            <p:ph idx="7" type="body"/>
          </p:nvPr>
        </p:nvSpPr>
        <p:spPr>
          <a:xfrm>
            <a:off x="371474" y="2543886"/>
            <a:ext cx="7716000" cy="173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Noto Sans Symbols"/>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und Illu 01">
  <p:cSld name="Text und Illu 01">
    <p:spTree>
      <p:nvGrpSpPr>
        <p:cNvPr id="406" name="Shape 406"/>
        <p:cNvGrpSpPr/>
        <p:nvPr/>
      </p:nvGrpSpPr>
      <p:grpSpPr>
        <a:xfrm>
          <a:off x="0" y="0"/>
          <a:ext cx="0" cy="0"/>
          <a:chOff x="0" y="0"/>
          <a:chExt cx="0" cy="0"/>
        </a:xfrm>
      </p:grpSpPr>
      <p:pic>
        <p:nvPicPr>
          <p:cNvPr id="407" name="Google Shape;407;g1f2bd0dfcfe_0_279"/>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408" name="Google Shape;408;g1f2bd0dfcfe_0_279"/>
          <p:cNvSpPr/>
          <p:nvPr/>
        </p:nvSpPr>
        <p:spPr>
          <a:xfrm>
            <a:off x="9525965" y="6362203"/>
            <a:ext cx="22230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de-DE" sz="1200" u="none" cap="none" strike="noStrike">
                <a:solidFill>
                  <a:schemeClr val="dk1"/>
                </a:solidFill>
                <a:latin typeface="Roboto"/>
                <a:ea typeface="Roboto"/>
                <a:cs typeface="Roboto"/>
                <a:sym typeface="Roboto"/>
              </a:rPr>
              <a:t> Precelerator | </a:t>
            </a:r>
            <a:fld id="{00000000-1234-1234-1234-123412341234}" type="slidenum">
              <a:rPr b="0" i="0" lang="de-DE" sz="1200" u="none" cap="none" strike="noStrike">
                <a:solidFill>
                  <a:schemeClr val="dk1"/>
                </a:solidFill>
                <a:latin typeface="Roboto"/>
                <a:ea typeface="Roboto"/>
                <a:cs typeface="Roboto"/>
                <a:sym typeface="Roboto"/>
              </a:rPr>
              <a:t>‹#›</a:t>
            </a:fld>
            <a:endParaRPr b="0" i="0" sz="1200" u="none" cap="none" strike="noStrike">
              <a:solidFill>
                <a:schemeClr val="dk1"/>
              </a:solidFill>
              <a:latin typeface="Roboto"/>
              <a:ea typeface="Roboto"/>
              <a:cs typeface="Roboto"/>
              <a:sym typeface="Roboto"/>
            </a:endParaRPr>
          </a:p>
        </p:txBody>
      </p:sp>
      <p:sp>
        <p:nvSpPr>
          <p:cNvPr id="409" name="Google Shape;409;g1f2bd0dfcfe_0_279"/>
          <p:cNvSpPr txBox="1"/>
          <p:nvPr>
            <p:ph idx="1" type="body"/>
          </p:nvPr>
        </p:nvSpPr>
        <p:spPr>
          <a:xfrm>
            <a:off x="371474" y="1016000"/>
            <a:ext cx="7716000" cy="794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10" name="Google Shape;410;g1f2bd0dfcfe_0_279"/>
          <p:cNvSpPr txBox="1"/>
          <p:nvPr>
            <p:ph idx="2" type="body"/>
          </p:nvPr>
        </p:nvSpPr>
        <p:spPr>
          <a:xfrm>
            <a:off x="371474" y="2219393"/>
            <a:ext cx="7716000" cy="173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Noto Sans Symbols"/>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11" name="Google Shape;411;g1f2bd0dfcfe_0_279"/>
          <p:cNvSpPr txBox="1"/>
          <p:nvPr>
            <p:ph idx="3" type="body"/>
          </p:nvPr>
        </p:nvSpPr>
        <p:spPr>
          <a:xfrm>
            <a:off x="371472" y="1942393"/>
            <a:ext cx="7716000" cy="276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200"/>
              <a:buFont typeface="Arial"/>
              <a:buNone/>
              <a:defRPr b="1" i="0" sz="1200" u="sng"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12" name="Google Shape;412;g1f2bd0dfcfe_0_279"/>
          <p:cNvSpPr txBox="1"/>
          <p:nvPr>
            <p:ph idx="4" type="body"/>
          </p:nvPr>
        </p:nvSpPr>
        <p:spPr>
          <a:xfrm>
            <a:off x="371474" y="4556193"/>
            <a:ext cx="7716000" cy="173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Noto Sans Symbols"/>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13" name="Google Shape;413;g1f2bd0dfcfe_0_279"/>
          <p:cNvSpPr txBox="1"/>
          <p:nvPr>
            <p:ph idx="5" type="body"/>
          </p:nvPr>
        </p:nvSpPr>
        <p:spPr>
          <a:xfrm>
            <a:off x="371472" y="4279193"/>
            <a:ext cx="7716000" cy="276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200"/>
              <a:buFont typeface="Arial"/>
              <a:buNone/>
              <a:defRPr b="1" i="0" sz="1200" u="sng"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14" name="Google Shape;414;g1f2bd0dfcfe_0_279"/>
          <p:cNvSpPr txBox="1"/>
          <p:nvPr>
            <p:ph idx="6" type="body"/>
          </p:nvPr>
        </p:nvSpPr>
        <p:spPr>
          <a:xfrm>
            <a:off x="371475" y="423864"/>
            <a:ext cx="2448600" cy="30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500"/>
              <a:buFont typeface="Arial"/>
              <a:buNone/>
              <a:defRPr b="0" i="0" sz="15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ntergrund_SCE_claim">
  <p:cSld name="Hintergrund_SCE_claim">
    <p:spTree>
      <p:nvGrpSpPr>
        <p:cNvPr id="39" name="Shape 39"/>
        <p:cNvGrpSpPr/>
        <p:nvPr/>
      </p:nvGrpSpPr>
      <p:grpSpPr>
        <a:xfrm>
          <a:off x="0" y="0"/>
          <a:ext cx="0" cy="0"/>
          <a:chOff x="0" y="0"/>
          <a:chExt cx="0" cy="0"/>
        </a:xfrm>
      </p:grpSpPr>
      <p:pic>
        <p:nvPicPr>
          <p:cNvPr id="40" name="Google Shape;40;p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1" name="Google Shape;41;p8"/>
          <p:cNvSpPr txBox="1"/>
          <p:nvPr/>
        </p:nvSpPr>
        <p:spPr>
          <a:xfrm>
            <a:off x="495448" y="6413237"/>
            <a:ext cx="764392" cy="231474"/>
          </a:xfrm>
          <a:prstGeom prst="rect">
            <a:avLst/>
          </a:prstGeom>
          <a:noFill/>
          <a:ln>
            <a:noFill/>
          </a:ln>
        </p:spPr>
        <p:txBody>
          <a:bodyPr anchorCtr="0" anchor="t" bIns="0" lIns="0" spcFirstLastPara="1" rIns="0" wrap="square" tIns="15875">
            <a:spAutoFit/>
          </a:bodyPr>
          <a:lstStyle/>
          <a:p>
            <a:pPr indent="0" lvl="0" marL="12700" marR="0" rtl="0" algn="l">
              <a:lnSpc>
                <a:spcPct val="100000"/>
              </a:lnSpc>
              <a:spcBef>
                <a:spcPts val="0"/>
              </a:spcBef>
              <a:spcAft>
                <a:spcPts val="0"/>
              </a:spcAft>
              <a:buClr>
                <a:srgbClr val="000000"/>
              </a:buClr>
              <a:buSzPts val="1400"/>
              <a:buFont typeface="Arial"/>
              <a:buNone/>
            </a:pPr>
            <a:r>
              <a:rPr b="0" i="0" lang="de-DE" sz="1400" u="none" cap="none" strike="noStrike">
                <a:solidFill>
                  <a:schemeClr val="dk1"/>
                </a:solidFill>
                <a:latin typeface="Arial"/>
                <a:ea typeface="Arial"/>
                <a:cs typeface="Arial"/>
                <a:sym typeface="Arial"/>
              </a:rPr>
              <a:t>SCE | HM</a:t>
            </a:r>
            <a:endParaRPr b="0" i="0" sz="1400" u="none" cap="none" strike="noStrike">
              <a:solidFill>
                <a:schemeClr val="dk1"/>
              </a:solidFill>
              <a:latin typeface="Arial"/>
              <a:ea typeface="Arial"/>
              <a:cs typeface="Arial"/>
              <a:sym typeface="Arial"/>
            </a:endParaRPr>
          </a:p>
        </p:txBody>
      </p:sp>
      <p:sp>
        <p:nvSpPr>
          <p:cNvPr id="42" name="Google Shape;42;p8"/>
          <p:cNvSpPr txBox="1"/>
          <p:nvPr>
            <p:ph idx="1" type="body"/>
          </p:nvPr>
        </p:nvSpPr>
        <p:spPr>
          <a:xfrm>
            <a:off x="11217894" y="6364878"/>
            <a:ext cx="686553" cy="359503"/>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3" name="Google Shape;43;p8"/>
          <p:cNvSpPr txBox="1"/>
          <p:nvPr>
            <p:ph idx="2" type="body"/>
          </p:nvPr>
        </p:nvSpPr>
        <p:spPr>
          <a:xfrm>
            <a:off x="204501" y="1624012"/>
            <a:ext cx="11782997" cy="4414479"/>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4" name="Google Shape;44;p8"/>
          <p:cNvSpPr txBox="1"/>
          <p:nvPr>
            <p:ph idx="3" type="body"/>
          </p:nvPr>
        </p:nvSpPr>
        <p:spPr>
          <a:xfrm>
            <a:off x="204501" y="276045"/>
            <a:ext cx="11764379" cy="102158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und Bild 01">
  <p:cSld name="Text und Bild 01">
    <p:spTree>
      <p:nvGrpSpPr>
        <p:cNvPr id="415" name="Shape 415"/>
        <p:cNvGrpSpPr/>
        <p:nvPr/>
      </p:nvGrpSpPr>
      <p:grpSpPr>
        <a:xfrm>
          <a:off x="0" y="0"/>
          <a:ext cx="0" cy="0"/>
          <a:chOff x="0" y="0"/>
          <a:chExt cx="0" cy="0"/>
        </a:xfrm>
      </p:grpSpPr>
      <p:sp>
        <p:nvSpPr>
          <p:cNvPr id="416" name="Google Shape;416;g1f2bd0dfcfe_0_288"/>
          <p:cNvSpPr txBox="1"/>
          <p:nvPr>
            <p:ph idx="1" type="body"/>
          </p:nvPr>
        </p:nvSpPr>
        <p:spPr>
          <a:xfrm>
            <a:off x="371475" y="1016000"/>
            <a:ext cx="3387600" cy="794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17" name="Google Shape;417;g1f2bd0dfcfe_0_288"/>
          <p:cNvSpPr txBox="1"/>
          <p:nvPr>
            <p:ph idx="2" type="body"/>
          </p:nvPr>
        </p:nvSpPr>
        <p:spPr>
          <a:xfrm>
            <a:off x="371474" y="2219393"/>
            <a:ext cx="3387600" cy="173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Noto Sans Symbols"/>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18" name="Google Shape;418;g1f2bd0dfcfe_0_288"/>
          <p:cNvSpPr txBox="1"/>
          <p:nvPr>
            <p:ph idx="3" type="body"/>
          </p:nvPr>
        </p:nvSpPr>
        <p:spPr>
          <a:xfrm>
            <a:off x="371473" y="1942393"/>
            <a:ext cx="3387600" cy="276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200"/>
              <a:buFont typeface="Arial"/>
              <a:buNone/>
              <a:defRPr b="1" i="0" sz="1200" u="sng"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19" name="Google Shape;419;g1f2bd0dfcfe_0_288"/>
          <p:cNvSpPr txBox="1"/>
          <p:nvPr>
            <p:ph idx="4" type="body"/>
          </p:nvPr>
        </p:nvSpPr>
        <p:spPr>
          <a:xfrm>
            <a:off x="371475" y="423864"/>
            <a:ext cx="2448600" cy="30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500"/>
              <a:buFont typeface="Arial"/>
              <a:buNone/>
              <a:defRPr b="0" i="0" sz="15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20" name="Google Shape;420;g1f2bd0dfcfe_0_288"/>
          <p:cNvSpPr/>
          <p:nvPr>
            <p:ph idx="5" type="pic"/>
          </p:nvPr>
        </p:nvSpPr>
        <p:spPr>
          <a:xfrm rot="-5400000">
            <a:off x="4705930" y="-628202"/>
            <a:ext cx="6858000" cy="8114400"/>
          </a:xfrm>
          <a:prstGeom prst="round2SameRect">
            <a:avLst>
              <a:gd fmla="val 5135" name="adj1"/>
              <a:gd fmla="val 0" name="adj2"/>
            </a:avLst>
          </a:prstGeom>
          <a:no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21" name="Shape 421"/>
        <p:cNvGrpSpPr/>
        <p:nvPr/>
      </p:nvGrpSpPr>
      <p:grpSpPr>
        <a:xfrm>
          <a:off x="0" y="0"/>
          <a:ext cx="0" cy="0"/>
          <a:chOff x="0" y="0"/>
          <a:chExt cx="0" cy="0"/>
        </a:xfrm>
      </p:grpSpPr>
      <p:sp>
        <p:nvSpPr>
          <p:cNvPr id="422" name="Google Shape;422;g1f2bd0dfcfe_0_294"/>
          <p:cNvSpPr txBox="1"/>
          <p:nvPr>
            <p:ph type="title"/>
          </p:nvPr>
        </p:nvSpPr>
        <p:spPr>
          <a:xfrm>
            <a:off x="1038029" y="565729"/>
            <a:ext cx="10116000" cy="12324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300"/>
              <a:buFont typeface="Arial"/>
              <a:buNone/>
              <a:defRPr b="0" i="0" sz="3200" u="none" cap="none" strike="noStrike">
                <a:solidFill>
                  <a:schemeClr val="dk1"/>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p:txBody>
      </p:sp>
      <p:sp>
        <p:nvSpPr>
          <p:cNvPr id="423" name="Google Shape;423;g1f2bd0dfcfe_0_294"/>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p:txBody>
      </p:sp>
      <p:sp>
        <p:nvSpPr>
          <p:cNvPr id="424" name="Google Shape;424;g1f2bd0dfcfe_0_294"/>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p:txBody>
      </p:sp>
      <p:sp>
        <p:nvSpPr>
          <p:cNvPr id="425" name="Google Shape;425;g1f2bd0dfcfe_0_294"/>
          <p:cNvSpPr txBox="1"/>
          <p:nvPr>
            <p:ph idx="12" type="sldNum"/>
          </p:nvPr>
        </p:nvSpPr>
        <p:spPr>
          <a:xfrm>
            <a:off x="8778240" y="6377940"/>
            <a:ext cx="2804100" cy="2463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nhalt">
  <p:cSld name="1_Inhalt">
    <p:spTree>
      <p:nvGrpSpPr>
        <p:cNvPr id="426" name="Shape 426"/>
        <p:cNvGrpSpPr/>
        <p:nvPr/>
      </p:nvGrpSpPr>
      <p:grpSpPr>
        <a:xfrm>
          <a:off x="0" y="0"/>
          <a:ext cx="0" cy="0"/>
          <a:chOff x="0" y="0"/>
          <a:chExt cx="0" cy="0"/>
        </a:xfrm>
      </p:grpSpPr>
      <p:pic>
        <p:nvPicPr>
          <p:cNvPr id="427" name="Google Shape;427;g1f2bd0dfcfe_0_299"/>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428" name="Google Shape;428;g1f2bd0dfcfe_0_299"/>
          <p:cNvSpPr/>
          <p:nvPr/>
        </p:nvSpPr>
        <p:spPr>
          <a:xfrm>
            <a:off x="9525965" y="6362203"/>
            <a:ext cx="22230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de-DE" sz="1200" u="none" cap="none" strike="noStrike">
                <a:solidFill>
                  <a:schemeClr val="dk1"/>
                </a:solidFill>
                <a:latin typeface="Roboto"/>
                <a:ea typeface="Roboto"/>
                <a:cs typeface="Roboto"/>
                <a:sym typeface="Roboto"/>
              </a:rPr>
              <a:t> Precelerator | </a:t>
            </a:r>
            <a:fld id="{00000000-1234-1234-1234-123412341234}" type="slidenum">
              <a:rPr b="0" i="0" lang="de-DE" sz="1200" u="none" cap="none" strike="noStrike">
                <a:solidFill>
                  <a:schemeClr val="dk1"/>
                </a:solidFill>
                <a:latin typeface="Roboto"/>
                <a:ea typeface="Roboto"/>
                <a:cs typeface="Roboto"/>
                <a:sym typeface="Roboto"/>
              </a:rPr>
              <a:t>‹#›</a:t>
            </a:fld>
            <a:endParaRPr b="0" i="0" sz="1200" u="none" cap="none" strike="noStrike">
              <a:solidFill>
                <a:schemeClr val="dk1"/>
              </a:solidFill>
              <a:latin typeface="Roboto"/>
              <a:ea typeface="Roboto"/>
              <a:cs typeface="Roboto"/>
              <a:sym typeface="Roboto"/>
            </a:endParaRPr>
          </a:p>
        </p:txBody>
      </p:sp>
      <p:sp>
        <p:nvSpPr>
          <p:cNvPr id="429" name="Google Shape;429;g1f2bd0dfcfe_0_299"/>
          <p:cNvSpPr txBox="1"/>
          <p:nvPr>
            <p:ph idx="1" type="body"/>
          </p:nvPr>
        </p:nvSpPr>
        <p:spPr>
          <a:xfrm>
            <a:off x="371476" y="2298175"/>
            <a:ext cx="5123700" cy="323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accent1"/>
              </a:buClr>
              <a:buSzPts val="2000"/>
              <a:buFont typeface="Arial"/>
              <a:buNone/>
              <a:defRPr b="1" i="0" sz="2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30" name="Google Shape;430;g1f2bd0dfcfe_0_299"/>
          <p:cNvSpPr txBox="1"/>
          <p:nvPr>
            <p:ph idx="2" type="body"/>
          </p:nvPr>
        </p:nvSpPr>
        <p:spPr>
          <a:xfrm>
            <a:off x="800100" y="2703929"/>
            <a:ext cx="4695000" cy="436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31" name="Google Shape;431;g1f2bd0dfcfe_0_299"/>
          <p:cNvSpPr txBox="1"/>
          <p:nvPr>
            <p:ph idx="3" type="body"/>
          </p:nvPr>
        </p:nvSpPr>
        <p:spPr>
          <a:xfrm>
            <a:off x="371474" y="3367455"/>
            <a:ext cx="5123700" cy="323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accent1"/>
              </a:buClr>
              <a:buSzPts val="2000"/>
              <a:buFont typeface="Arial"/>
              <a:buNone/>
              <a:defRPr b="1" i="0" sz="2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32" name="Google Shape;432;g1f2bd0dfcfe_0_299"/>
          <p:cNvSpPr txBox="1"/>
          <p:nvPr>
            <p:ph idx="4" type="body"/>
          </p:nvPr>
        </p:nvSpPr>
        <p:spPr>
          <a:xfrm>
            <a:off x="800098" y="3773209"/>
            <a:ext cx="4695000" cy="436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33" name="Google Shape;433;g1f2bd0dfcfe_0_299"/>
          <p:cNvSpPr txBox="1"/>
          <p:nvPr>
            <p:ph idx="5" type="body"/>
          </p:nvPr>
        </p:nvSpPr>
        <p:spPr>
          <a:xfrm>
            <a:off x="371474" y="4431323"/>
            <a:ext cx="5123700" cy="323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accent1"/>
              </a:buClr>
              <a:buSzPts val="2000"/>
              <a:buFont typeface="Arial"/>
              <a:buNone/>
              <a:defRPr b="1" i="0" sz="2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34" name="Google Shape;434;g1f2bd0dfcfe_0_299"/>
          <p:cNvSpPr txBox="1"/>
          <p:nvPr>
            <p:ph idx="6" type="body"/>
          </p:nvPr>
        </p:nvSpPr>
        <p:spPr>
          <a:xfrm>
            <a:off x="800098" y="4837077"/>
            <a:ext cx="4695000" cy="436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35" name="Google Shape;435;g1f2bd0dfcfe_0_299"/>
          <p:cNvSpPr txBox="1"/>
          <p:nvPr>
            <p:ph idx="7" type="body"/>
          </p:nvPr>
        </p:nvSpPr>
        <p:spPr>
          <a:xfrm>
            <a:off x="371474" y="5442439"/>
            <a:ext cx="5123700" cy="323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accent1"/>
              </a:buClr>
              <a:buSzPts val="2000"/>
              <a:buFont typeface="Arial"/>
              <a:buNone/>
              <a:defRPr b="1" i="0" sz="2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36" name="Google Shape;436;g1f2bd0dfcfe_0_299"/>
          <p:cNvSpPr txBox="1"/>
          <p:nvPr>
            <p:ph idx="8" type="body"/>
          </p:nvPr>
        </p:nvSpPr>
        <p:spPr>
          <a:xfrm>
            <a:off x="800098" y="5848193"/>
            <a:ext cx="4695000" cy="436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37" name="Google Shape;437;g1f2bd0dfcfe_0_299"/>
          <p:cNvSpPr txBox="1"/>
          <p:nvPr>
            <p:ph idx="9" type="body"/>
          </p:nvPr>
        </p:nvSpPr>
        <p:spPr>
          <a:xfrm>
            <a:off x="5667376" y="2298175"/>
            <a:ext cx="5123700" cy="323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accent1"/>
              </a:buClr>
              <a:buSzPts val="2000"/>
              <a:buFont typeface="Arial"/>
              <a:buNone/>
              <a:defRPr b="1" i="0" sz="2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38" name="Google Shape;438;g1f2bd0dfcfe_0_299"/>
          <p:cNvSpPr txBox="1"/>
          <p:nvPr>
            <p:ph idx="13" type="body"/>
          </p:nvPr>
        </p:nvSpPr>
        <p:spPr>
          <a:xfrm>
            <a:off x="6096000" y="2703929"/>
            <a:ext cx="4695000" cy="436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39" name="Google Shape;439;g1f2bd0dfcfe_0_299"/>
          <p:cNvSpPr txBox="1"/>
          <p:nvPr>
            <p:ph idx="14" type="body"/>
          </p:nvPr>
        </p:nvSpPr>
        <p:spPr>
          <a:xfrm>
            <a:off x="5667374" y="3367455"/>
            <a:ext cx="5123700" cy="323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accent1"/>
              </a:buClr>
              <a:buSzPts val="2000"/>
              <a:buFont typeface="Arial"/>
              <a:buNone/>
              <a:defRPr b="1" i="0" sz="2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40" name="Google Shape;440;g1f2bd0dfcfe_0_299"/>
          <p:cNvSpPr txBox="1"/>
          <p:nvPr>
            <p:ph idx="15" type="body"/>
          </p:nvPr>
        </p:nvSpPr>
        <p:spPr>
          <a:xfrm>
            <a:off x="6095998" y="3773209"/>
            <a:ext cx="4695000" cy="436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41" name="Google Shape;441;g1f2bd0dfcfe_0_299"/>
          <p:cNvSpPr txBox="1"/>
          <p:nvPr>
            <p:ph idx="16" type="body"/>
          </p:nvPr>
        </p:nvSpPr>
        <p:spPr>
          <a:xfrm>
            <a:off x="5667374" y="4431323"/>
            <a:ext cx="5123700" cy="323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accent1"/>
              </a:buClr>
              <a:buSzPts val="2000"/>
              <a:buFont typeface="Arial"/>
              <a:buNone/>
              <a:defRPr b="1" i="0" sz="2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42" name="Google Shape;442;g1f2bd0dfcfe_0_299"/>
          <p:cNvSpPr txBox="1"/>
          <p:nvPr>
            <p:ph idx="17" type="body"/>
          </p:nvPr>
        </p:nvSpPr>
        <p:spPr>
          <a:xfrm>
            <a:off x="6095998" y="4837077"/>
            <a:ext cx="4695000" cy="436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43" name="Google Shape;443;g1f2bd0dfcfe_0_299"/>
          <p:cNvSpPr txBox="1"/>
          <p:nvPr>
            <p:ph idx="18" type="body"/>
          </p:nvPr>
        </p:nvSpPr>
        <p:spPr>
          <a:xfrm>
            <a:off x="5667374" y="5442439"/>
            <a:ext cx="5123700" cy="323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accent1"/>
              </a:buClr>
              <a:buSzPts val="2000"/>
              <a:buFont typeface="Arial"/>
              <a:buNone/>
              <a:defRPr b="1" i="0" sz="2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44" name="Google Shape;444;g1f2bd0dfcfe_0_299"/>
          <p:cNvSpPr txBox="1"/>
          <p:nvPr>
            <p:ph idx="19" type="body"/>
          </p:nvPr>
        </p:nvSpPr>
        <p:spPr>
          <a:xfrm>
            <a:off x="6095998" y="5848193"/>
            <a:ext cx="4695000" cy="436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45" name="Google Shape;445;g1f2bd0dfcfe_0_299"/>
          <p:cNvSpPr/>
          <p:nvPr>
            <p:ph idx="20" type="pic"/>
          </p:nvPr>
        </p:nvSpPr>
        <p:spPr>
          <a:xfrm>
            <a:off x="470329" y="482943"/>
            <a:ext cx="3393300" cy="495300"/>
          </a:xfrm>
          <a:prstGeom prst="rect">
            <a:avLst/>
          </a:prstGeom>
          <a:noFill/>
          <a:ln>
            <a:noFill/>
          </a:ln>
        </p:spPr>
      </p:sp>
      <p:sp>
        <p:nvSpPr>
          <p:cNvPr id="446" name="Google Shape;446;g1f2bd0dfcfe_0_299"/>
          <p:cNvSpPr txBox="1"/>
          <p:nvPr/>
        </p:nvSpPr>
        <p:spPr>
          <a:xfrm>
            <a:off x="371474" y="990341"/>
            <a:ext cx="36405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00"/>
              <a:buFont typeface="Arial"/>
              <a:buNone/>
            </a:pPr>
            <a:r>
              <a:rPr b="0" i="0" lang="de-DE" sz="1300" u="none" cap="none" strike="noStrike">
                <a:solidFill>
                  <a:schemeClr val="dk1"/>
                </a:solidFill>
                <a:latin typeface="Arial"/>
                <a:ea typeface="Arial"/>
                <a:cs typeface="Arial"/>
                <a:sym typeface="Arial"/>
              </a:rPr>
              <a:t>COMMUNITY SPACE FOR ENTREPRENEURSHIP AND PROTOTYPING</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01">
  <p:cSld name="Titel 01">
    <p:spTree>
      <p:nvGrpSpPr>
        <p:cNvPr id="447" name="Shape 447"/>
        <p:cNvGrpSpPr/>
        <p:nvPr/>
      </p:nvGrpSpPr>
      <p:grpSpPr>
        <a:xfrm>
          <a:off x="0" y="0"/>
          <a:ext cx="0" cy="0"/>
          <a:chOff x="0" y="0"/>
          <a:chExt cx="0" cy="0"/>
        </a:xfrm>
      </p:grpSpPr>
      <p:pic>
        <p:nvPicPr>
          <p:cNvPr id="448" name="Google Shape;448;g1f2bd0dfcfe_0_320"/>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449" name="Google Shape;449;g1f2bd0dfcfe_0_320"/>
          <p:cNvSpPr txBox="1"/>
          <p:nvPr>
            <p:ph idx="1" type="body"/>
          </p:nvPr>
        </p:nvSpPr>
        <p:spPr>
          <a:xfrm>
            <a:off x="391024" y="2905269"/>
            <a:ext cx="5525100" cy="794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50" name="Google Shape;450;g1f2bd0dfcfe_0_320"/>
          <p:cNvSpPr txBox="1"/>
          <p:nvPr>
            <p:ph idx="2" type="body"/>
          </p:nvPr>
        </p:nvSpPr>
        <p:spPr>
          <a:xfrm>
            <a:off x="391024" y="3754766"/>
            <a:ext cx="5525100" cy="1803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elen Dank">
  <p:cSld name="Vielen Dank">
    <p:spTree>
      <p:nvGrpSpPr>
        <p:cNvPr id="451" name="Shape 451"/>
        <p:cNvGrpSpPr/>
        <p:nvPr/>
      </p:nvGrpSpPr>
      <p:grpSpPr>
        <a:xfrm>
          <a:off x="0" y="0"/>
          <a:ext cx="0" cy="0"/>
          <a:chOff x="0" y="0"/>
          <a:chExt cx="0" cy="0"/>
        </a:xfrm>
      </p:grpSpPr>
      <p:sp>
        <p:nvSpPr>
          <p:cNvPr id="452" name="Google Shape;452;g1f2bd0dfcfe_0_324"/>
          <p:cNvSpPr/>
          <p:nvPr>
            <p:ph idx="2" type="pic"/>
          </p:nvPr>
        </p:nvSpPr>
        <p:spPr>
          <a:xfrm>
            <a:off x="0" y="0"/>
            <a:ext cx="12192000" cy="6858000"/>
          </a:xfrm>
          <a:prstGeom prst="rect">
            <a:avLst/>
          </a:prstGeom>
          <a:noFill/>
          <a:ln>
            <a:noFill/>
          </a:ln>
        </p:spPr>
      </p:sp>
      <p:sp>
        <p:nvSpPr>
          <p:cNvPr id="453" name="Google Shape;453;g1f2bd0dfcfe_0_324"/>
          <p:cNvSpPr txBox="1"/>
          <p:nvPr>
            <p:ph idx="1" type="body"/>
          </p:nvPr>
        </p:nvSpPr>
        <p:spPr>
          <a:xfrm>
            <a:off x="371475" y="3021638"/>
            <a:ext cx="11377500" cy="1127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0"/>
              </a:spcBef>
              <a:spcAft>
                <a:spcPts val="0"/>
              </a:spcAft>
              <a:buClr>
                <a:schemeClr val="lt1"/>
              </a:buClr>
              <a:buSzPts val="3300"/>
              <a:buFont typeface="Arial"/>
              <a:buNone/>
              <a:defRPr b="1" i="0" sz="33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54" name="Google Shape;454;g1f2bd0dfcfe_0_324"/>
          <p:cNvSpPr/>
          <p:nvPr>
            <p:ph idx="3" type="pic"/>
          </p:nvPr>
        </p:nvSpPr>
        <p:spPr>
          <a:xfrm>
            <a:off x="7405346" y="5515238"/>
            <a:ext cx="4203600" cy="613800"/>
          </a:xfrm>
          <a:prstGeom prst="rect">
            <a:avLst/>
          </a:prstGeom>
          <a:noFill/>
          <a:ln>
            <a:noFill/>
          </a:ln>
        </p:spPr>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02">
  <p:cSld name="Titel 02">
    <p:spTree>
      <p:nvGrpSpPr>
        <p:cNvPr id="455" name="Shape 455"/>
        <p:cNvGrpSpPr/>
        <p:nvPr/>
      </p:nvGrpSpPr>
      <p:grpSpPr>
        <a:xfrm>
          <a:off x="0" y="0"/>
          <a:ext cx="0" cy="0"/>
          <a:chOff x="0" y="0"/>
          <a:chExt cx="0" cy="0"/>
        </a:xfrm>
      </p:grpSpPr>
      <p:pic>
        <p:nvPicPr>
          <p:cNvPr id="456" name="Google Shape;456;g1f2bd0dfcfe_0_328"/>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457" name="Google Shape;457;g1f2bd0dfcfe_0_328"/>
          <p:cNvSpPr txBox="1"/>
          <p:nvPr>
            <p:ph idx="1" type="body"/>
          </p:nvPr>
        </p:nvSpPr>
        <p:spPr>
          <a:xfrm>
            <a:off x="391024" y="2905269"/>
            <a:ext cx="5525100" cy="794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58" name="Google Shape;458;g1f2bd0dfcfe_0_328"/>
          <p:cNvSpPr txBox="1"/>
          <p:nvPr>
            <p:ph idx="2" type="body"/>
          </p:nvPr>
        </p:nvSpPr>
        <p:spPr>
          <a:xfrm>
            <a:off x="391024" y="3754766"/>
            <a:ext cx="5525100" cy="1803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und Bild 02">
  <p:cSld name="Text und Bild 02">
    <p:spTree>
      <p:nvGrpSpPr>
        <p:cNvPr id="459" name="Shape 459"/>
        <p:cNvGrpSpPr/>
        <p:nvPr/>
      </p:nvGrpSpPr>
      <p:grpSpPr>
        <a:xfrm>
          <a:off x="0" y="0"/>
          <a:ext cx="0" cy="0"/>
          <a:chOff x="0" y="0"/>
          <a:chExt cx="0" cy="0"/>
        </a:xfrm>
      </p:grpSpPr>
      <p:sp>
        <p:nvSpPr>
          <p:cNvPr id="460" name="Google Shape;460;g1f2bd0dfcfe_0_332"/>
          <p:cNvSpPr txBox="1"/>
          <p:nvPr>
            <p:ph idx="1" type="body"/>
          </p:nvPr>
        </p:nvSpPr>
        <p:spPr>
          <a:xfrm>
            <a:off x="371475" y="1016000"/>
            <a:ext cx="5570400" cy="794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61" name="Google Shape;461;g1f2bd0dfcfe_0_332"/>
          <p:cNvSpPr txBox="1"/>
          <p:nvPr>
            <p:ph idx="2" type="body"/>
          </p:nvPr>
        </p:nvSpPr>
        <p:spPr>
          <a:xfrm>
            <a:off x="371474" y="2219393"/>
            <a:ext cx="5570400" cy="173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Noto Sans Symbols"/>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62" name="Google Shape;462;g1f2bd0dfcfe_0_332"/>
          <p:cNvSpPr txBox="1"/>
          <p:nvPr>
            <p:ph idx="3" type="body"/>
          </p:nvPr>
        </p:nvSpPr>
        <p:spPr>
          <a:xfrm>
            <a:off x="371473" y="1942393"/>
            <a:ext cx="5570400" cy="276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200"/>
              <a:buFont typeface="Arial"/>
              <a:buNone/>
              <a:defRPr b="1" i="0" sz="1200" u="sng"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63" name="Google Shape;463;g1f2bd0dfcfe_0_332"/>
          <p:cNvSpPr/>
          <p:nvPr/>
        </p:nvSpPr>
        <p:spPr>
          <a:xfrm>
            <a:off x="9525965" y="6362203"/>
            <a:ext cx="22230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de-DE" sz="1200" u="none" cap="none" strike="noStrike">
                <a:solidFill>
                  <a:schemeClr val="dk1"/>
                </a:solidFill>
                <a:latin typeface="Roboto"/>
                <a:ea typeface="Roboto"/>
                <a:cs typeface="Roboto"/>
                <a:sym typeface="Roboto"/>
              </a:rPr>
              <a:t> Precelerator | </a:t>
            </a:r>
            <a:fld id="{00000000-1234-1234-1234-123412341234}" type="slidenum">
              <a:rPr b="0" i="0" lang="de-DE" sz="1200" u="none" cap="none" strike="noStrike">
                <a:solidFill>
                  <a:schemeClr val="dk1"/>
                </a:solidFill>
                <a:latin typeface="Roboto"/>
                <a:ea typeface="Roboto"/>
                <a:cs typeface="Roboto"/>
                <a:sym typeface="Roboto"/>
              </a:rPr>
              <a:t>‹#›</a:t>
            </a:fld>
            <a:endParaRPr b="0" i="0" sz="1200" u="none" cap="none" strike="noStrike">
              <a:solidFill>
                <a:schemeClr val="dk1"/>
              </a:solidFill>
              <a:latin typeface="Roboto"/>
              <a:ea typeface="Roboto"/>
              <a:cs typeface="Roboto"/>
              <a:sym typeface="Roboto"/>
            </a:endParaRPr>
          </a:p>
        </p:txBody>
      </p:sp>
      <p:sp>
        <p:nvSpPr>
          <p:cNvPr id="464" name="Google Shape;464;g1f2bd0dfcfe_0_332"/>
          <p:cNvSpPr/>
          <p:nvPr>
            <p:ph idx="4" type="pic"/>
          </p:nvPr>
        </p:nvSpPr>
        <p:spPr>
          <a:xfrm>
            <a:off x="6178550" y="476250"/>
            <a:ext cx="5574900" cy="5796600"/>
          </a:xfrm>
          <a:prstGeom prst="roundRect">
            <a:avLst>
              <a:gd fmla="val 6023" name="adj"/>
            </a:avLst>
          </a:prstGeom>
          <a:noFill/>
          <a:ln>
            <a:noFill/>
          </a:ln>
        </p:spPr>
      </p:sp>
      <p:sp>
        <p:nvSpPr>
          <p:cNvPr id="465" name="Google Shape;465;g1f2bd0dfcfe_0_332"/>
          <p:cNvSpPr txBox="1"/>
          <p:nvPr>
            <p:ph idx="5" type="body"/>
          </p:nvPr>
        </p:nvSpPr>
        <p:spPr>
          <a:xfrm>
            <a:off x="371475" y="4540952"/>
            <a:ext cx="5570400" cy="173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1700"/>
              <a:buFont typeface="Noto Sans Symbols"/>
              <a:buNone/>
              <a:defRPr b="0" i="0" sz="17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66" name="Google Shape;466;g1f2bd0dfcfe_0_332"/>
          <p:cNvSpPr txBox="1"/>
          <p:nvPr>
            <p:ph idx="6" type="body"/>
          </p:nvPr>
        </p:nvSpPr>
        <p:spPr>
          <a:xfrm>
            <a:off x="371473" y="4263952"/>
            <a:ext cx="5570400" cy="276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200"/>
              <a:buFont typeface="Arial"/>
              <a:buNone/>
              <a:defRPr b="1" i="0" sz="1200" u="sng"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67" name="Google Shape;467;g1f2bd0dfcfe_0_332"/>
          <p:cNvSpPr txBox="1"/>
          <p:nvPr>
            <p:ph idx="7" type="body"/>
          </p:nvPr>
        </p:nvSpPr>
        <p:spPr>
          <a:xfrm>
            <a:off x="371475" y="423864"/>
            <a:ext cx="2448600" cy="30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500"/>
              <a:buFont typeface="Arial"/>
              <a:buNone/>
              <a:defRPr b="0" i="0" sz="15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grafik 01">
  <p:cSld name="Infografik 01">
    <p:bg>
      <p:bgPr>
        <a:blipFill>
          <a:blip r:embed="rId2">
            <a:alphaModFix/>
          </a:blip>
          <a:stretch>
            <a:fillRect/>
          </a:stretch>
        </a:blipFill>
      </p:bgPr>
    </p:bg>
    <p:spTree>
      <p:nvGrpSpPr>
        <p:cNvPr id="468" name="Shape 468"/>
        <p:cNvGrpSpPr/>
        <p:nvPr/>
      </p:nvGrpSpPr>
      <p:grpSpPr>
        <a:xfrm>
          <a:off x="0" y="0"/>
          <a:ext cx="0" cy="0"/>
          <a:chOff x="0" y="0"/>
          <a:chExt cx="0" cy="0"/>
        </a:xfrm>
      </p:grpSpPr>
      <p:sp>
        <p:nvSpPr>
          <p:cNvPr id="469" name="Google Shape;469;g1f2bd0dfcfe_0_341"/>
          <p:cNvSpPr/>
          <p:nvPr/>
        </p:nvSpPr>
        <p:spPr>
          <a:xfrm>
            <a:off x="9525965" y="6362203"/>
            <a:ext cx="22230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de-DE" sz="1200" u="none" cap="none" strike="noStrike">
                <a:solidFill>
                  <a:schemeClr val="dk1"/>
                </a:solidFill>
                <a:latin typeface="Roboto"/>
                <a:ea typeface="Roboto"/>
                <a:cs typeface="Roboto"/>
                <a:sym typeface="Roboto"/>
              </a:rPr>
              <a:t> Precelerator | </a:t>
            </a:r>
            <a:fld id="{00000000-1234-1234-1234-123412341234}" type="slidenum">
              <a:rPr b="0" i="0" lang="de-DE" sz="1200" u="none" cap="none" strike="noStrike">
                <a:solidFill>
                  <a:schemeClr val="dk1"/>
                </a:solidFill>
                <a:latin typeface="Roboto"/>
                <a:ea typeface="Roboto"/>
                <a:cs typeface="Roboto"/>
                <a:sym typeface="Roboto"/>
              </a:rPr>
              <a:t>‹#›</a:t>
            </a:fld>
            <a:endParaRPr b="0" i="0" sz="1200" u="none" cap="none" strike="noStrike">
              <a:solidFill>
                <a:schemeClr val="dk1"/>
              </a:solidFill>
              <a:latin typeface="Roboto"/>
              <a:ea typeface="Roboto"/>
              <a:cs typeface="Roboto"/>
              <a:sym typeface="Roboto"/>
            </a:endParaRPr>
          </a:p>
        </p:txBody>
      </p:sp>
      <p:sp>
        <p:nvSpPr>
          <p:cNvPr id="470" name="Google Shape;470;g1f2bd0dfcfe_0_341"/>
          <p:cNvSpPr txBox="1"/>
          <p:nvPr>
            <p:ph idx="1" type="body"/>
          </p:nvPr>
        </p:nvSpPr>
        <p:spPr>
          <a:xfrm>
            <a:off x="371474" y="1016000"/>
            <a:ext cx="7716000" cy="794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71" name="Google Shape;471;g1f2bd0dfcfe_0_341"/>
          <p:cNvSpPr/>
          <p:nvPr>
            <p:ph idx="2" type="body"/>
          </p:nvPr>
        </p:nvSpPr>
        <p:spPr>
          <a:xfrm>
            <a:off x="1215057" y="2010035"/>
            <a:ext cx="2844000" cy="1652400"/>
          </a:xfrm>
          <a:prstGeom prst="round2SameRect">
            <a:avLst>
              <a:gd fmla="val 12679" name="adj1"/>
              <a:gd fmla="val 0" name="adj2"/>
            </a:avLst>
          </a:prstGeom>
          <a:solidFill>
            <a:srgbClr val="8DE8FF"/>
          </a:solidFill>
          <a:ln>
            <a:noFill/>
          </a:ln>
        </p:spPr>
        <p:txBody>
          <a:bodyPr anchorCtr="0" anchor="t" bIns="45700" lIns="91425" spcFirstLastPara="1" rIns="91425" wrap="square" tIns="324000">
            <a:noAutofit/>
          </a:bodyPr>
          <a:lstStyle>
            <a:lvl1pPr indent="-228600" lvl="0" marL="457200" marR="0" rtl="0" algn="ctr">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72" name="Google Shape;472;g1f2bd0dfcfe_0_341"/>
          <p:cNvSpPr/>
          <p:nvPr>
            <p:ph idx="3" type="body"/>
          </p:nvPr>
        </p:nvSpPr>
        <p:spPr>
          <a:xfrm>
            <a:off x="4630610" y="2010035"/>
            <a:ext cx="2844000" cy="1652400"/>
          </a:xfrm>
          <a:prstGeom prst="round2SameRect">
            <a:avLst>
              <a:gd fmla="val 12679" name="adj1"/>
              <a:gd fmla="val 0" name="adj2"/>
            </a:avLst>
          </a:prstGeom>
          <a:solidFill>
            <a:srgbClr val="8DE8FF"/>
          </a:solidFill>
          <a:ln>
            <a:noFill/>
          </a:ln>
        </p:spPr>
        <p:txBody>
          <a:bodyPr anchorCtr="0" anchor="t" bIns="45700" lIns="91425" spcFirstLastPara="1" rIns="91425" wrap="square" tIns="324000">
            <a:noAutofit/>
          </a:bodyPr>
          <a:lstStyle>
            <a:lvl1pPr indent="-228600" lvl="0" marL="457200" marR="0" rtl="0" algn="ctr">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73" name="Google Shape;473;g1f2bd0dfcfe_0_341"/>
          <p:cNvSpPr/>
          <p:nvPr>
            <p:ph idx="4" type="body"/>
          </p:nvPr>
        </p:nvSpPr>
        <p:spPr>
          <a:xfrm>
            <a:off x="4630610" y="3113902"/>
            <a:ext cx="2844000" cy="3159900"/>
          </a:xfrm>
          <a:prstGeom prst="roundRect">
            <a:avLst>
              <a:gd fmla="val 10231" name="adj"/>
            </a:avLst>
          </a:prstGeom>
          <a:solidFill>
            <a:schemeClr val="accent1"/>
          </a:solid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1500"/>
              <a:buFont typeface="Arial"/>
              <a:buNone/>
              <a:defRPr b="0" i="0" sz="1500" u="none" cap="none" strike="noStrike">
                <a:solidFill>
                  <a:schemeClr val="lt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74" name="Google Shape;474;g1f2bd0dfcfe_0_341"/>
          <p:cNvSpPr/>
          <p:nvPr>
            <p:ph idx="5" type="body"/>
          </p:nvPr>
        </p:nvSpPr>
        <p:spPr>
          <a:xfrm>
            <a:off x="1215057" y="3113902"/>
            <a:ext cx="2844000" cy="3159900"/>
          </a:xfrm>
          <a:prstGeom prst="roundRect">
            <a:avLst>
              <a:gd fmla="val 10231" name="adj"/>
            </a:avLst>
          </a:prstGeom>
          <a:solidFill>
            <a:schemeClr val="accent1"/>
          </a:solid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1500"/>
              <a:buFont typeface="Arial"/>
              <a:buNone/>
              <a:defRPr b="0" i="0" sz="1500" u="none" cap="none" strike="noStrike">
                <a:solidFill>
                  <a:schemeClr val="lt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75" name="Google Shape;475;g1f2bd0dfcfe_0_341"/>
          <p:cNvSpPr/>
          <p:nvPr>
            <p:ph idx="6" type="body"/>
          </p:nvPr>
        </p:nvSpPr>
        <p:spPr>
          <a:xfrm>
            <a:off x="8027203" y="2010035"/>
            <a:ext cx="2844000" cy="1652400"/>
          </a:xfrm>
          <a:prstGeom prst="round2SameRect">
            <a:avLst>
              <a:gd fmla="val 12679" name="adj1"/>
              <a:gd fmla="val 0" name="adj2"/>
            </a:avLst>
          </a:prstGeom>
          <a:solidFill>
            <a:srgbClr val="8DE8FF"/>
          </a:solidFill>
          <a:ln>
            <a:noFill/>
          </a:ln>
        </p:spPr>
        <p:txBody>
          <a:bodyPr anchorCtr="0" anchor="t" bIns="45700" lIns="91425" spcFirstLastPara="1" rIns="91425" wrap="square" tIns="324000">
            <a:noAutofit/>
          </a:bodyPr>
          <a:lstStyle>
            <a:lvl1pPr indent="-228600" lvl="0" marL="457200" marR="0" rtl="0" algn="ctr">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76" name="Google Shape;476;g1f2bd0dfcfe_0_341"/>
          <p:cNvSpPr/>
          <p:nvPr>
            <p:ph idx="7" type="body"/>
          </p:nvPr>
        </p:nvSpPr>
        <p:spPr>
          <a:xfrm>
            <a:off x="8027204" y="3113902"/>
            <a:ext cx="2844000" cy="3159900"/>
          </a:xfrm>
          <a:prstGeom prst="roundRect">
            <a:avLst>
              <a:gd fmla="val 10231" name="adj"/>
            </a:avLst>
          </a:prstGeom>
          <a:solidFill>
            <a:schemeClr val="accent1"/>
          </a:solid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1500"/>
              <a:buFont typeface="Arial"/>
              <a:buNone/>
              <a:defRPr b="0" i="0" sz="1500" u="none" cap="none" strike="noStrike">
                <a:solidFill>
                  <a:schemeClr val="lt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77" name="Google Shape;477;g1f2bd0dfcfe_0_341"/>
          <p:cNvSpPr txBox="1"/>
          <p:nvPr>
            <p:ph idx="8" type="body"/>
          </p:nvPr>
        </p:nvSpPr>
        <p:spPr>
          <a:xfrm>
            <a:off x="371475" y="423864"/>
            <a:ext cx="2448600" cy="30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1500"/>
              <a:buFont typeface="Arial"/>
              <a:buNone/>
              <a:defRPr b="0" i="0" sz="15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grafik 02">
  <p:cSld name="Infografik 02">
    <p:bg>
      <p:bgPr>
        <a:solidFill>
          <a:schemeClr val="accent1"/>
        </a:solidFill>
      </p:bgPr>
    </p:bg>
    <p:spTree>
      <p:nvGrpSpPr>
        <p:cNvPr id="478" name="Shape 478"/>
        <p:cNvGrpSpPr/>
        <p:nvPr/>
      </p:nvGrpSpPr>
      <p:grpSpPr>
        <a:xfrm>
          <a:off x="0" y="0"/>
          <a:ext cx="0" cy="0"/>
          <a:chOff x="0" y="0"/>
          <a:chExt cx="0" cy="0"/>
        </a:xfrm>
      </p:grpSpPr>
      <p:sp>
        <p:nvSpPr>
          <p:cNvPr id="479" name="Google Shape;479;g1f2bd0dfcfe_0_351"/>
          <p:cNvSpPr/>
          <p:nvPr/>
        </p:nvSpPr>
        <p:spPr>
          <a:xfrm>
            <a:off x="9525965" y="6362203"/>
            <a:ext cx="22230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de-DE" sz="1200" u="none" cap="none" strike="noStrike">
                <a:solidFill>
                  <a:schemeClr val="dk1"/>
                </a:solidFill>
                <a:latin typeface="Roboto"/>
                <a:ea typeface="Roboto"/>
                <a:cs typeface="Roboto"/>
                <a:sym typeface="Roboto"/>
              </a:rPr>
              <a:t> Precelerator | </a:t>
            </a:r>
            <a:fld id="{00000000-1234-1234-1234-123412341234}" type="slidenum">
              <a:rPr b="0" i="0" lang="de-DE" sz="1200" u="none" cap="none" strike="noStrike">
                <a:solidFill>
                  <a:schemeClr val="dk1"/>
                </a:solidFill>
                <a:latin typeface="Roboto"/>
                <a:ea typeface="Roboto"/>
                <a:cs typeface="Roboto"/>
                <a:sym typeface="Roboto"/>
              </a:rPr>
              <a:t>‹#›</a:t>
            </a:fld>
            <a:endParaRPr b="0" i="0" sz="1200" u="none" cap="none" strike="noStrike">
              <a:solidFill>
                <a:schemeClr val="dk1"/>
              </a:solidFill>
              <a:latin typeface="Roboto"/>
              <a:ea typeface="Roboto"/>
              <a:cs typeface="Roboto"/>
              <a:sym typeface="Roboto"/>
            </a:endParaRPr>
          </a:p>
        </p:txBody>
      </p:sp>
      <p:sp>
        <p:nvSpPr>
          <p:cNvPr id="480" name="Google Shape;480;g1f2bd0dfcfe_0_351"/>
          <p:cNvSpPr txBox="1"/>
          <p:nvPr>
            <p:ph idx="1" type="body"/>
          </p:nvPr>
        </p:nvSpPr>
        <p:spPr>
          <a:xfrm>
            <a:off x="371474" y="1016000"/>
            <a:ext cx="7716000" cy="794700"/>
          </a:xfrm>
          <a:prstGeom prst="rect">
            <a:avLst/>
          </a:prstGeom>
          <a:solidFill>
            <a:schemeClr val="accent1"/>
          </a:solid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81" name="Google Shape;481;g1f2bd0dfcfe_0_351"/>
          <p:cNvSpPr/>
          <p:nvPr>
            <p:ph idx="2" type="body"/>
          </p:nvPr>
        </p:nvSpPr>
        <p:spPr>
          <a:xfrm>
            <a:off x="1322151" y="1968844"/>
            <a:ext cx="2844000" cy="4263900"/>
          </a:xfrm>
          <a:prstGeom prst="roundRect">
            <a:avLst>
              <a:gd fmla="val 12322" name="adj"/>
            </a:avLst>
          </a:prstGeom>
          <a:solidFill>
            <a:srgbClr val="8DE8FF"/>
          </a:solidFill>
          <a:ln>
            <a:noFill/>
          </a:ln>
        </p:spPr>
        <p:txBody>
          <a:bodyPr anchorCtr="0" anchor="t" bIns="45700" lIns="91425" spcFirstLastPara="1" rIns="91425" wrap="square" tIns="324000">
            <a:noAutofit/>
          </a:bodyPr>
          <a:lstStyle>
            <a:lvl1pPr indent="-228600" lvl="0" marL="457200" marR="0" rtl="0" algn="ctr">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82" name="Google Shape;482;g1f2bd0dfcfe_0_351"/>
          <p:cNvSpPr/>
          <p:nvPr>
            <p:ph idx="3" type="body"/>
          </p:nvPr>
        </p:nvSpPr>
        <p:spPr>
          <a:xfrm>
            <a:off x="4737704" y="1968844"/>
            <a:ext cx="2844000" cy="4263900"/>
          </a:xfrm>
          <a:prstGeom prst="roundRect">
            <a:avLst>
              <a:gd fmla="val 12322" name="adj"/>
            </a:avLst>
          </a:prstGeom>
          <a:solidFill>
            <a:srgbClr val="8DE8FF"/>
          </a:solidFill>
          <a:ln>
            <a:noFill/>
          </a:ln>
        </p:spPr>
        <p:txBody>
          <a:bodyPr anchorCtr="0" anchor="t" bIns="45700" lIns="91425" spcFirstLastPara="1" rIns="91425" wrap="square" tIns="324000">
            <a:noAutofit/>
          </a:bodyPr>
          <a:lstStyle>
            <a:lvl1pPr indent="-228600" lvl="0" marL="457200" marR="0" rtl="0" algn="ctr">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83" name="Google Shape;483;g1f2bd0dfcfe_0_351"/>
          <p:cNvSpPr/>
          <p:nvPr>
            <p:ph idx="4" type="body"/>
          </p:nvPr>
        </p:nvSpPr>
        <p:spPr>
          <a:xfrm>
            <a:off x="4630610" y="2097770"/>
            <a:ext cx="2844000" cy="4176000"/>
          </a:xfrm>
          <a:prstGeom prst="roundRect">
            <a:avLst>
              <a:gd fmla="val 10231" name="adj"/>
            </a:avLst>
          </a:prstGeom>
          <a:solidFill>
            <a:schemeClr val="lt1"/>
          </a:solid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accent2"/>
              </a:buClr>
              <a:buSzPts val="2300"/>
              <a:buFont typeface="Arial"/>
              <a:buNone/>
              <a:defRPr b="1" i="0" sz="2300" u="none" cap="none" strike="noStrike">
                <a:solidFill>
                  <a:schemeClr val="accent2"/>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84" name="Google Shape;484;g1f2bd0dfcfe_0_351"/>
          <p:cNvSpPr/>
          <p:nvPr>
            <p:ph idx="5" type="body"/>
          </p:nvPr>
        </p:nvSpPr>
        <p:spPr>
          <a:xfrm>
            <a:off x="1215057" y="2097770"/>
            <a:ext cx="2844000" cy="4176000"/>
          </a:xfrm>
          <a:prstGeom prst="roundRect">
            <a:avLst>
              <a:gd fmla="val 10231" name="adj"/>
            </a:avLst>
          </a:prstGeom>
          <a:solidFill>
            <a:schemeClr val="lt1"/>
          </a:solid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85" name="Google Shape;485;g1f2bd0dfcfe_0_351"/>
          <p:cNvSpPr/>
          <p:nvPr>
            <p:ph idx="6" type="body"/>
          </p:nvPr>
        </p:nvSpPr>
        <p:spPr>
          <a:xfrm>
            <a:off x="8134297" y="1968844"/>
            <a:ext cx="2844000" cy="4263900"/>
          </a:xfrm>
          <a:prstGeom prst="roundRect">
            <a:avLst>
              <a:gd fmla="val 12032" name="adj"/>
            </a:avLst>
          </a:prstGeom>
          <a:solidFill>
            <a:srgbClr val="8DE8FF"/>
          </a:solidFill>
          <a:ln>
            <a:noFill/>
          </a:ln>
        </p:spPr>
        <p:txBody>
          <a:bodyPr anchorCtr="0" anchor="t" bIns="45700" lIns="91425" spcFirstLastPara="1" rIns="91425" wrap="square" tIns="324000">
            <a:noAutofit/>
          </a:bodyPr>
          <a:lstStyle>
            <a:lvl1pPr indent="-228600" lvl="0" marL="457200" marR="0" rtl="0" algn="ctr">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86" name="Google Shape;486;g1f2bd0dfcfe_0_351"/>
          <p:cNvSpPr/>
          <p:nvPr>
            <p:ph idx="7" type="body"/>
          </p:nvPr>
        </p:nvSpPr>
        <p:spPr>
          <a:xfrm>
            <a:off x="8027204" y="2097770"/>
            <a:ext cx="2844000" cy="4176000"/>
          </a:xfrm>
          <a:prstGeom prst="roundRect">
            <a:avLst>
              <a:gd fmla="val 10231" name="adj"/>
            </a:avLst>
          </a:prstGeom>
          <a:solidFill>
            <a:schemeClr val="lt1"/>
          </a:solid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accent4"/>
              </a:buClr>
              <a:buSzPts val="2300"/>
              <a:buFont typeface="Arial"/>
              <a:buNone/>
              <a:defRPr b="1" i="0" sz="2300" u="none" cap="none" strike="noStrike">
                <a:solidFill>
                  <a:schemeClr val="accent4"/>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87" name="Google Shape;487;g1f2bd0dfcfe_0_351"/>
          <p:cNvSpPr txBox="1"/>
          <p:nvPr>
            <p:ph idx="8" type="body"/>
          </p:nvPr>
        </p:nvSpPr>
        <p:spPr>
          <a:xfrm>
            <a:off x="1330626" y="4670854"/>
            <a:ext cx="2583000" cy="1218900"/>
          </a:xfrm>
          <a:prstGeom prst="rect">
            <a:avLst/>
          </a:prstGeom>
          <a:noFill/>
          <a:ln>
            <a:noFill/>
          </a:ln>
        </p:spPr>
        <p:txBody>
          <a:bodyPr anchorCtr="1" anchor="ctr"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500"/>
              <a:buFont typeface="Arial"/>
              <a:buNone/>
              <a:defRPr b="0" i="0" sz="15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88" name="Google Shape;488;g1f2bd0dfcfe_0_351"/>
          <p:cNvSpPr txBox="1"/>
          <p:nvPr>
            <p:ph idx="9" type="body"/>
          </p:nvPr>
        </p:nvSpPr>
        <p:spPr>
          <a:xfrm>
            <a:off x="4757567" y="4670854"/>
            <a:ext cx="2583000" cy="1218900"/>
          </a:xfrm>
          <a:prstGeom prst="rect">
            <a:avLst/>
          </a:prstGeom>
          <a:noFill/>
          <a:ln>
            <a:noFill/>
          </a:ln>
        </p:spPr>
        <p:txBody>
          <a:bodyPr anchorCtr="1" anchor="ctr"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500"/>
              <a:buFont typeface="Arial"/>
              <a:buNone/>
              <a:defRPr b="0" i="0" sz="15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89" name="Google Shape;489;g1f2bd0dfcfe_0_351"/>
          <p:cNvSpPr txBox="1"/>
          <p:nvPr>
            <p:ph idx="13" type="body"/>
          </p:nvPr>
        </p:nvSpPr>
        <p:spPr>
          <a:xfrm>
            <a:off x="8168031" y="4670854"/>
            <a:ext cx="2583000" cy="1218900"/>
          </a:xfrm>
          <a:prstGeom prst="rect">
            <a:avLst/>
          </a:prstGeom>
          <a:noFill/>
          <a:ln>
            <a:noFill/>
          </a:ln>
        </p:spPr>
        <p:txBody>
          <a:bodyPr anchorCtr="1" anchor="ctr"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500"/>
              <a:buFont typeface="Arial"/>
              <a:buNone/>
              <a:defRPr b="0" i="0" sz="15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90" name="Google Shape;490;g1f2bd0dfcfe_0_351"/>
          <p:cNvSpPr txBox="1"/>
          <p:nvPr>
            <p:ph idx="14" type="body"/>
          </p:nvPr>
        </p:nvSpPr>
        <p:spPr>
          <a:xfrm>
            <a:off x="371475" y="423864"/>
            <a:ext cx="2448600" cy="30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500"/>
              <a:buFont typeface="Arial"/>
              <a:buNone/>
              <a:defRPr b="0" i="0" sz="15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grafik 03">
  <p:cSld name="Infografik 03">
    <p:bg>
      <p:bgPr>
        <a:solidFill>
          <a:schemeClr val="accent4"/>
        </a:solidFill>
      </p:bgPr>
    </p:bg>
    <p:spTree>
      <p:nvGrpSpPr>
        <p:cNvPr id="491" name="Shape 491"/>
        <p:cNvGrpSpPr/>
        <p:nvPr/>
      </p:nvGrpSpPr>
      <p:grpSpPr>
        <a:xfrm>
          <a:off x="0" y="0"/>
          <a:ext cx="0" cy="0"/>
          <a:chOff x="0" y="0"/>
          <a:chExt cx="0" cy="0"/>
        </a:xfrm>
      </p:grpSpPr>
      <p:sp>
        <p:nvSpPr>
          <p:cNvPr id="492" name="Google Shape;492;g1f2bd0dfcfe_0_364"/>
          <p:cNvSpPr/>
          <p:nvPr/>
        </p:nvSpPr>
        <p:spPr>
          <a:xfrm>
            <a:off x="9525965" y="6362203"/>
            <a:ext cx="22230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de-DE" sz="1200" u="none" cap="none" strike="noStrike">
                <a:solidFill>
                  <a:schemeClr val="dk1"/>
                </a:solidFill>
                <a:latin typeface="Roboto"/>
                <a:ea typeface="Roboto"/>
                <a:cs typeface="Roboto"/>
                <a:sym typeface="Roboto"/>
              </a:rPr>
              <a:t> Precelerator | </a:t>
            </a:r>
            <a:fld id="{00000000-1234-1234-1234-123412341234}" type="slidenum">
              <a:rPr b="0" i="0" lang="de-DE" sz="1200" u="none" cap="none" strike="noStrike">
                <a:solidFill>
                  <a:schemeClr val="dk1"/>
                </a:solidFill>
                <a:latin typeface="Roboto"/>
                <a:ea typeface="Roboto"/>
                <a:cs typeface="Roboto"/>
                <a:sym typeface="Roboto"/>
              </a:rPr>
              <a:t>‹#›</a:t>
            </a:fld>
            <a:endParaRPr b="0" i="0" sz="1200" u="none" cap="none" strike="noStrike">
              <a:solidFill>
                <a:schemeClr val="dk1"/>
              </a:solidFill>
              <a:latin typeface="Roboto"/>
              <a:ea typeface="Roboto"/>
              <a:cs typeface="Roboto"/>
              <a:sym typeface="Roboto"/>
            </a:endParaRPr>
          </a:p>
        </p:txBody>
      </p:sp>
      <p:sp>
        <p:nvSpPr>
          <p:cNvPr id="493" name="Google Shape;493;g1f2bd0dfcfe_0_364"/>
          <p:cNvSpPr txBox="1"/>
          <p:nvPr>
            <p:ph idx="1" type="body"/>
          </p:nvPr>
        </p:nvSpPr>
        <p:spPr>
          <a:xfrm>
            <a:off x="371474" y="1016000"/>
            <a:ext cx="7716000" cy="794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94" name="Google Shape;494;g1f2bd0dfcfe_0_364"/>
          <p:cNvSpPr/>
          <p:nvPr>
            <p:ph idx="2" type="body"/>
          </p:nvPr>
        </p:nvSpPr>
        <p:spPr>
          <a:xfrm>
            <a:off x="1322151" y="1952368"/>
            <a:ext cx="2844000" cy="4263900"/>
          </a:xfrm>
          <a:prstGeom prst="roundRect">
            <a:avLst>
              <a:gd fmla="val 9715" name="adj"/>
            </a:avLst>
          </a:prstGeom>
          <a:solidFill>
            <a:schemeClr val="lt1"/>
          </a:solidFill>
          <a:ln>
            <a:noFill/>
          </a:ln>
        </p:spPr>
        <p:txBody>
          <a:bodyPr anchorCtr="0" anchor="t" bIns="45700" lIns="91425" spcFirstLastPara="1" rIns="91425" wrap="square" tIns="324000">
            <a:noAutofit/>
          </a:bodyPr>
          <a:lstStyle>
            <a:lvl1pPr indent="-228600" lvl="0" marL="457200" marR="0" rtl="0" algn="ctr">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95" name="Google Shape;495;g1f2bd0dfcfe_0_364"/>
          <p:cNvSpPr/>
          <p:nvPr>
            <p:ph idx="3" type="body"/>
          </p:nvPr>
        </p:nvSpPr>
        <p:spPr>
          <a:xfrm>
            <a:off x="4737704" y="1952368"/>
            <a:ext cx="2844000" cy="4263900"/>
          </a:xfrm>
          <a:prstGeom prst="roundRect">
            <a:avLst>
              <a:gd fmla="val 9136" name="adj"/>
            </a:avLst>
          </a:prstGeom>
          <a:solidFill>
            <a:schemeClr val="lt1"/>
          </a:solidFill>
          <a:ln>
            <a:noFill/>
          </a:ln>
        </p:spPr>
        <p:txBody>
          <a:bodyPr anchorCtr="0" anchor="t" bIns="45700" lIns="91425" spcFirstLastPara="1" rIns="91425" wrap="square" tIns="324000">
            <a:noAutofit/>
          </a:bodyPr>
          <a:lstStyle>
            <a:lvl1pPr indent="-228600" lvl="0" marL="457200" marR="0" rtl="0" algn="ctr">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96" name="Google Shape;496;g1f2bd0dfcfe_0_364"/>
          <p:cNvSpPr/>
          <p:nvPr>
            <p:ph idx="4" type="body"/>
          </p:nvPr>
        </p:nvSpPr>
        <p:spPr>
          <a:xfrm>
            <a:off x="4630610" y="3113902"/>
            <a:ext cx="2844000" cy="3159900"/>
          </a:xfrm>
          <a:prstGeom prst="roundRect">
            <a:avLst>
              <a:gd fmla="val 10231" name="adj"/>
            </a:avLst>
          </a:prstGeom>
          <a:solidFill>
            <a:srgbClr val="8DE8FF"/>
          </a:solid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dk1"/>
              </a:buClr>
              <a:buSzPts val="1500"/>
              <a:buFont typeface="Arial"/>
              <a:buNone/>
              <a:defRPr b="0" i="0" sz="15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97" name="Google Shape;497;g1f2bd0dfcfe_0_364"/>
          <p:cNvSpPr/>
          <p:nvPr>
            <p:ph idx="5" type="body"/>
          </p:nvPr>
        </p:nvSpPr>
        <p:spPr>
          <a:xfrm>
            <a:off x="1215057" y="3113902"/>
            <a:ext cx="2844000" cy="3159900"/>
          </a:xfrm>
          <a:prstGeom prst="roundRect">
            <a:avLst>
              <a:gd fmla="val 10231" name="adj"/>
            </a:avLst>
          </a:prstGeom>
          <a:solidFill>
            <a:srgbClr val="8DE8FF"/>
          </a:solid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dk1"/>
              </a:buClr>
              <a:buSzPts val="1500"/>
              <a:buFont typeface="Arial"/>
              <a:buNone/>
              <a:defRPr b="0" i="0" sz="15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98" name="Google Shape;498;g1f2bd0dfcfe_0_364"/>
          <p:cNvSpPr/>
          <p:nvPr>
            <p:ph idx="6" type="body"/>
          </p:nvPr>
        </p:nvSpPr>
        <p:spPr>
          <a:xfrm>
            <a:off x="8134297" y="1952368"/>
            <a:ext cx="2844000" cy="4263900"/>
          </a:xfrm>
          <a:prstGeom prst="roundRect">
            <a:avLst>
              <a:gd fmla="val 9715" name="adj"/>
            </a:avLst>
          </a:prstGeom>
          <a:solidFill>
            <a:schemeClr val="lt1"/>
          </a:solidFill>
          <a:ln>
            <a:noFill/>
          </a:ln>
        </p:spPr>
        <p:txBody>
          <a:bodyPr anchorCtr="0" anchor="t" bIns="45700" lIns="91425" spcFirstLastPara="1" rIns="91425" wrap="square" tIns="324000">
            <a:noAutofit/>
          </a:bodyPr>
          <a:lstStyle>
            <a:lvl1pPr indent="-228600" lvl="0" marL="457200" marR="0" rtl="0" algn="ctr">
              <a:lnSpc>
                <a:spcPct val="90000"/>
              </a:lnSpc>
              <a:spcBef>
                <a:spcPts val="0"/>
              </a:spcBef>
              <a:spcAft>
                <a:spcPts val="0"/>
              </a:spcAft>
              <a:buClr>
                <a:schemeClr val="dk1"/>
              </a:buClr>
              <a:buSzPts val="2300"/>
              <a:buFont typeface="Arial"/>
              <a:buNone/>
              <a:defRPr b="1" i="0" sz="23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99" name="Google Shape;499;g1f2bd0dfcfe_0_364"/>
          <p:cNvSpPr/>
          <p:nvPr>
            <p:ph idx="7" type="body"/>
          </p:nvPr>
        </p:nvSpPr>
        <p:spPr>
          <a:xfrm>
            <a:off x="8027204" y="3113902"/>
            <a:ext cx="2844000" cy="3159900"/>
          </a:xfrm>
          <a:prstGeom prst="roundRect">
            <a:avLst>
              <a:gd fmla="val 10231" name="adj"/>
            </a:avLst>
          </a:prstGeom>
          <a:solidFill>
            <a:srgbClr val="8DE8FF"/>
          </a:solid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dk1"/>
              </a:buClr>
              <a:buSzPts val="1500"/>
              <a:buFont typeface="Arial"/>
              <a:buNone/>
              <a:defRPr b="0" i="0" sz="15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500" name="Google Shape;500;g1f2bd0dfcfe_0_364"/>
          <p:cNvSpPr txBox="1"/>
          <p:nvPr>
            <p:ph idx="8" type="body"/>
          </p:nvPr>
        </p:nvSpPr>
        <p:spPr>
          <a:xfrm>
            <a:off x="371475" y="423864"/>
            <a:ext cx="2448600" cy="30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500"/>
              <a:buFont typeface="Arial"/>
              <a:buNone/>
              <a:defRPr b="0" i="0" sz="15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type="titleOnly">
  <p:cSld name="TITLE_ONLY">
    <p:spTree>
      <p:nvGrpSpPr>
        <p:cNvPr id="45" name="Shape 45"/>
        <p:cNvGrpSpPr/>
        <p:nvPr/>
      </p:nvGrpSpPr>
      <p:grpSpPr>
        <a:xfrm>
          <a:off x="0" y="0"/>
          <a:ext cx="0" cy="0"/>
          <a:chOff x="0" y="0"/>
          <a:chExt cx="0" cy="0"/>
        </a:xfrm>
      </p:grpSpPr>
      <p:sp>
        <p:nvSpPr>
          <p:cNvPr id="46" name="Google Shape;46;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0" name="Shape 50"/>
        <p:cNvGrpSpPr/>
        <p:nvPr/>
      </p:nvGrpSpPr>
      <p:grpSpPr>
        <a:xfrm>
          <a:off x="0" y="0"/>
          <a:ext cx="0" cy="0"/>
          <a:chOff x="0" y="0"/>
          <a:chExt cx="0" cy="0"/>
        </a:xfrm>
      </p:grpSpPr>
      <p:sp>
        <p:nvSpPr>
          <p:cNvPr id="51" name="Google Shape;51;g2082ce60192_0_69"/>
          <p:cNvSpPr txBox="1"/>
          <p:nvPr>
            <p:ph type="title"/>
          </p:nvPr>
        </p:nvSpPr>
        <p:spPr>
          <a:xfrm>
            <a:off x="1708155" y="354043"/>
            <a:ext cx="9084000" cy="5205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1100"/>
              <a:buFont typeface="Arial"/>
              <a:buNone/>
              <a:defRPr b="1" i="0" sz="1700" u="none" cap="none" strike="noStrike">
                <a:solidFill>
                  <a:srgbClr val="5AF35B"/>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2" name="Google Shape;52;g2082ce60192_0_69"/>
          <p:cNvSpPr txBox="1"/>
          <p:nvPr>
            <p:ph idx="1" type="body"/>
          </p:nvPr>
        </p:nvSpPr>
        <p:spPr>
          <a:xfrm>
            <a:off x="6469856" y="1805843"/>
            <a:ext cx="5214000" cy="4491600"/>
          </a:xfrm>
          <a:prstGeom prst="rect">
            <a:avLst/>
          </a:prstGeom>
          <a:noFill/>
          <a:ln>
            <a:noFill/>
          </a:ln>
        </p:spPr>
        <p:txBody>
          <a:bodyPr anchorCtr="0" anchor="t" bIns="0" lIns="0" spcFirstLastPara="1" rIns="0" wrap="square" tIns="0">
            <a:spAutoFit/>
          </a:bodyPr>
          <a:lstStyle>
            <a:lvl1pPr indent="-228600" lvl="0" marL="457200" marR="0" algn="l">
              <a:lnSpc>
                <a:spcPct val="100000"/>
              </a:lnSpc>
              <a:spcBef>
                <a:spcPts val="0"/>
              </a:spcBef>
              <a:spcAft>
                <a:spcPts val="0"/>
              </a:spcAft>
              <a:buClr>
                <a:srgbClr val="000000"/>
              </a:buClr>
              <a:buSzPts val="1100"/>
              <a:buFont typeface="Arial"/>
              <a:buNone/>
              <a:defRPr b="1" i="0" sz="1400" u="none" cap="none" strike="noStrike">
                <a:solidFill>
                  <a:srgbClr val="025BFF"/>
                </a:solidFill>
                <a:latin typeface="Arial"/>
                <a:ea typeface="Arial"/>
                <a:cs typeface="Arial"/>
                <a:sym typeface="Arial"/>
              </a:defRPr>
            </a:lvl1pPr>
            <a:lvl2pPr indent="-228600" lvl="1" marL="9144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3" name="Google Shape;53;g2082ce60192_0_69"/>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marR="0" algn="ct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4" name="Google Shape;54;g2082ce60192_0_69"/>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5" name="Google Shape;55;g2082ce60192_0_69"/>
          <p:cNvSpPr txBox="1"/>
          <p:nvPr>
            <p:ph idx="12" type="sldNum"/>
          </p:nvPr>
        </p:nvSpPr>
        <p:spPr>
          <a:xfrm>
            <a:off x="10062128" y="6556999"/>
            <a:ext cx="1404000" cy="2154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700"/>
              <a:buFont typeface="Arial"/>
              <a:buNone/>
              <a:defRPr b="0" i="0" sz="700" u="none" cap="none" strike="noStrike">
                <a:solidFill>
                  <a:schemeClr val="dk1"/>
                </a:solidFill>
                <a:latin typeface="Proxima Nova"/>
                <a:ea typeface="Proxima Nova"/>
                <a:cs typeface="Proxima Nova"/>
                <a:sym typeface="Proxima Nova"/>
              </a:defRPr>
            </a:lvl1pPr>
            <a:lvl2pPr indent="0" lvl="1" marL="12700" marR="0" algn="l">
              <a:lnSpc>
                <a:spcPct val="100000"/>
              </a:lnSpc>
              <a:spcBef>
                <a:spcPts val="0"/>
              </a:spcBef>
              <a:spcAft>
                <a:spcPts val="0"/>
              </a:spcAft>
              <a:buClr>
                <a:srgbClr val="000000"/>
              </a:buClr>
              <a:buSzPts val="700"/>
              <a:buFont typeface="Arial"/>
              <a:buNone/>
              <a:defRPr b="0" i="0" sz="700" u="none" cap="none" strike="noStrike">
                <a:solidFill>
                  <a:schemeClr val="dk1"/>
                </a:solidFill>
                <a:latin typeface="Proxima Nova"/>
                <a:ea typeface="Proxima Nova"/>
                <a:cs typeface="Proxima Nova"/>
                <a:sym typeface="Proxima Nova"/>
              </a:defRPr>
            </a:lvl2pPr>
            <a:lvl3pPr indent="0" lvl="2" marL="12700" marR="0" algn="l">
              <a:lnSpc>
                <a:spcPct val="100000"/>
              </a:lnSpc>
              <a:spcBef>
                <a:spcPts val="0"/>
              </a:spcBef>
              <a:spcAft>
                <a:spcPts val="0"/>
              </a:spcAft>
              <a:buClr>
                <a:srgbClr val="000000"/>
              </a:buClr>
              <a:buSzPts val="700"/>
              <a:buFont typeface="Arial"/>
              <a:buNone/>
              <a:defRPr b="0" i="0" sz="700" u="none" cap="none" strike="noStrike">
                <a:solidFill>
                  <a:schemeClr val="dk1"/>
                </a:solidFill>
                <a:latin typeface="Proxima Nova"/>
                <a:ea typeface="Proxima Nova"/>
                <a:cs typeface="Proxima Nova"/>
                <a:sym typeface="Proxima Nova"/>
              </a:defRPr>
            </a:lvl3pPr>
            <a:lvl4pPr indent="0" lvl="3" marL="12700" marR="0" algn="l">
              <a:lnSpc>
                <a:spcPct val="100000"/>
              </a:lnSpc>
              <a:spcBef>
                <a:spcPts val="0"/>
              </a:spcBef>
              <a:spcAft>
                <a:spcPts val="0"/>
              </a:spcAft>
              <a:buClr>
                <a:srgbClr val="000000"/>
              </a:buClr>
              <a:buSzPts val="700"/>
              <a:buFont typeface="Arial"/>
              <a:buNone/>
              <a:defRPr b="0" i="0" sz="700" u="none" cap="none" strike="noStrike">
                <a:solidFill>
                  <a:schemeClr val="dk1"/>
                </a:solidFill>
                <a:latin typeface="Proxima Nova"/>
                <a:ea typeface="Proxima Nova"/>
                <a:cs typeface="Proxima Nova"/>
                <a:sym typeface="Proxima Nova"/>
              </a:defRPr>
            </a:lvl4pPr>
            <a:lvl5pPr indent="0" lvl="4" marL="12700" marR="0" algn="l">
              <a:lnSpc>
                <a:spcPct val="100000"/>
              </a:lnSpc>
              <a:spcBef>
                <a:spcPts val="0"/>
              </a:spcBef>
              <a:spcAft>
                <a:spcPts val="0"/>
              </a:spcAft>
              <a:buClr>
                <a:srgbClr val="000000"/>
              </a:buClr>
              <a:buSzPts val="700"/>
              <a:buFont typeface="Arial"/>
              <a:buNone/>
              <a:defRPr b="0" i="0" sz="700" u="none" cap="none" strike="noStrike">
                <a:solidFill>
                  <a:schemeClr val="dk1"/>
                </a:solidFill>
                <a:latin typeface="Proxima Nova"/>
                <a:ea typeface="Proxima Nova"/>
                <a:cs typeface="Proxima Nova"/>
                <a:sym typeface="Proxima Nova"/>
              </a:defRPr>
            </a:lvl5pPr>
            <a:lvl6pPr indent="0" lvl="5" marL="12700" marR="0" algn="l">
              <a:lnSpc>
                <a:spcPct val="100000"/>
              </a:lnSpc>
              <a:spcBef>
                <a:spcPts val="0"/>
              </a:spcBef>
              <a:spcAft>
                <a:spcPts val="0"/>
              </a:spcAft>
              <a:buClr>
                <a:srgbClr val="000000"/>
              </a:buClr>
              <a:buSzPts val="700"/>
              <a:buFont typeface="Arial"/>
              <a:buNone/>
              <a:defRPr b="0" i="0" sz="700" u="none" cap="none" strike="noStrike">
                <a:solidFill>
                  <a:schemeClr val="dk1"/>
                </a:solidFill>
                <a:latin typeface="Proxima Nova"/>
                <a:ea typeface="Proxima Nova"/>
                <a:cs typeface="Proxima Nova"/>
                <a:sym typeface="Proxima Nova"/>
              </a:defRPr>
            </a:lvl6pPr>
            <a:lvl7pPr indent="0" lvl="6" marL="12700" marR="0" algn="l">
              <a:lnSpc>
                <a:spcPct val="100000"/>
              </a:lnSpc>
              <a:spcBef>
                <a:spcPts val="0"/>
              </a:spcBef>
              <a:spcAft>
                <a:spcPts val="0"/>
              </a:spcAft>
              <a:buClr>
                <a:srgbClr val="000000"/>
              </a:buClr>
              <a:buSzPts val="700"/>
              <a:buFont typeface="Arial"/>
              <a:buNone/>
              <a:defRPr b="0" i="0" sz="700" u="none" cap="none" strike="noStrike">
                <a:solidFill>
                  <a:schemeClr val="dk1"/>
                </a:solidFill>
                <a:latin typeface="Proxima Nova"/>
                <a:ea typeface="Proxima Nova"/>
                <a:cs typeface="Proxima Nova"/>
                <a:sym typeface="Proxima Nova"/>
              </a:defRPr>
            </a:lvl7pPr>
            <a:lvl8pPr indent="0" lvl="7" marL="12700" marR="0" algn="l">
              <a:lnSpc>
                <a:spcPct val="100000"/>
              </a:lnSpc>
              <a:spcBef>
                <a:spcPts val="0"/>
              </a:spcBef>
              <a:spcAft>
                <a:spcPts val="0"/>
              </a:spcAft>
              <a:buClr>
                <a:srgbClr val="000000"/>
              </a:buClr>
              <a:buSzPts val="700"/>
              <a:buFont typeface="Arial"/>
              <a:buNone/>
              <a:defRPr b="0" i="0" sz="700" u="none" cap="none" strike="noStrike">
                <a:solidFill>
                  <a:schemeClr val="dk1"/>
                </a:solidFill>
                <a:latin typeface="Proxima Nova"/>
                <a:ea typeface="Proxima Nova"/>
                <a:cs typeface="Proxima Nova"/>
                <a:sym typeface="Proxima Nova"/>
              </a:defRPr>
            </a:lvl8pPr>
            <a:lvl9pPr indent="0" lvl="8" marL="12700" marR="0" algn="l">
              <a:lnSpc>
                <a:spcPct val="100000"/>
              </a:lnSpc>
              <a:spcBef>
                <a:spcPts val="0"/>
              </a:spcBef>
              <a:spcAft>
                <a:spcPts val="0"/>
              </a:spcAft>
              <a:buClr>
                <a:srgbClr val="000000"/>
              </a:buClr>
              <a:buSzPts val="700"/>
              <a:buFont typeface="Arial"/>
              <a:buNone/>
              <a:defRPr b="0" i="0" sz="700" u="none" cap="none" strike="noStrike">
                <a:solidFill>
                  <a:schemeClr val="dk1"/>
                </a:solidFill>
                <a:latin typeface="Proxima Nova"/>
                <a:ea typeface="Proxima Nova"/>
                <a:cs typeface="Proxima Nova"/>
                <a:sym typeface="Proxima Nova"/>
              </a:defRPr>
            </a:lvl9pPr>
          </a:lstStyle>
          <a:p>
            <a:pPr indent="0" lvl="0" marL="12700" rtl="0" algn="l">
              <a:spcBef>
                <a:spcPts val="0"/>
              </a:spcBef>
              <a:spcAft>
                <a:spcPts val="0"/>
              </a:spcAft>
              <a:buNone/>
            </a:pPr>
            <a:r>
              <a:rPr lang="de-DE"/>
              <a:t>Page </a:t>
            </a:r>
            <a:fld id="{00000000-1234-1234-1234-123412341234}" type="slidenum">
              <a:rPr lang="de-DE"/>
              <a:t>‹#›</a:t>
            </a:fld>
            <a:r>
              <a:rPr lang="de-DE"/>
              <a:t> — Entrepreneurial Education</a:t>
            </a:r>
            <a:endParaRPr sz="1100">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6" name="Shape 56"/>
        <p:cNvGrpSpPr/>
        <p:nvPr/>
      </p:nvGrpSpPr>
      <p:grpSpPr>
        <a:xfrm>
          <a:off x="0" y="0"/>
          <a:ext cx="0" cy="0"/>
          <a:chOff x="0" y="0"/>
          <a:chExt cx="0" cy="0"/>
        </a:xfrm>
      </p:grpSpPr>
      <p:sp>
        <p:nvSpPr>
          <p:cNvPr id="57" name="Google Shape;57;p27"/>
          <p:cNvSpPr txBox="1"/>
          <p:nvPr>
            <p:ph type="title"/>
          </p:nvPr>
        </p:nvSpPr>
        <p:spPr>
          <a:xfrm>
            <a:off x="360000" y="253670"/>
            <a:ext cx="11510008" cy="492443"/>
          </a:xfrm>
          <a:prstGeom prst="rect">
            <a:avLst/>
          </a:prstGeom>
          <a:noFill/>
          <a:ln>
            <a:noFill/>
          </a:ln>
        </p:spPr>
        <p:txBody>
          <a:bodyPr anchorCtr="0" anchor="t" bIns="0" lIns="0" spcFirstLastPara="1" rIns="0" wrap="square" tIns="0">
            <a:normAutofit/>
          </a:bodyPr>
          <a:lstStyle>
            <a:lvl1pPr lvl="0" algn="l">
              <a:lnSpc>
                <a:spcPct val="100000"/>
              </a:lnSpc>
              <a:spcBef>
                <a:spcPts val="640"/>
              </a:spcBef>
              <a:spcAft>
                <a:spcPts val="0"/>
              </a:spcAft>
              <a:buClr>
                <a:srgbClr val="ED6F00"/>
              </a:buClr>
              <a:buSzPts val="3200"/>
              <a:buFont typeface="Titillium Web"/>
              <a:buNone/>
              <a:defRPr b="0" i="0">
                <a:latin typeface="Titillium Web"/>
                <a:ea typeface="Titillium Web"/>
                <a:cs typeface="Titillium Web"/>
                <a:sym typeface="Titillium Web"/>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7"/>
          <p:cNvSpPr txBox="1"/>
          <p:nvPr>
            <p:ph idx="12" type="sldNum"/>
          </p:nvPr>
        </p:nvSpPr>
        <p:spPr>
          <a:xfrm>
            <a:off x="11160000" y="5544000"/>
            <a:ext cx="750809" cy="365125"/>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0.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21" Type="http://schemas.openxmlformats.org/officeDocument/2006/relationships/theme" Target="../theme/theme1.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5" Type="http://schemas.openxmlformats.org/officeDocument/2006/relationships/slideLayout" Target="../slideLayouts/slideLayout25.xml"/><Relationship Id="rId19" Type="http://schemas.openxmlformats.org/officeDocument/2006/relationships/slideLayout" Target="../slideLayouts/slideLayout39.xml"/><Relationship Id="rId6" Type="http://schemas.openxmlformats.org/officeDocument/2006/relationships/slideLayout" Target="../slideLayouts/slideLayout26.xml"/><Relationship Id="rId18" Type="http://schemas.openxmlformats.org/officeDocument/2006/relationships/slideLayout" Target="../slideLayouts/slideLayout38.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theme" Target="../theme/theme5.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67.xml"/><Relationship Id="rId11" Type="http://schemas.openxmlformats.org/officeDocument/2006/relationships/slideLayout" Target="../slideLayouts/slideLayout58.xml"/><Relationship Id="rId22" Type="http://schemas.openxmlformats.org/officeDocument/2006/relationships/slideLayout" Target="../slideLayouts/slideLayout69.xml"/><Relationship Id="rId10" Type="http://schemas.openxmlformats.org/officeDocument/2006/relationships/slideLayout" Target="../slideLayouts/slideLayout57.xml"/><Relationship Id="rId21" Type="http://schemas.openxmlformats.org/officeDocument/2006/relationships/slideLayout" Target="../slideLayouts/slideLayout68.xml"/><Relationship Id="rId13" Type="http://schemas.openxmlformats.org/officeDocument/2006/relationships/slideLayout" Target="../slideLayouts/slideLayout60.xml"/><Relationship Id="rId12" Type="http://schemas.openxmlformats.org/officeDocument/2006/relationships/slideLayout" Target="../slideLayouts/slideLayout59.xml"/><Relationship Id="rId23" Type="http://schemas.openxmlformats.org/officeDocument/2006/relationships/theme" Target="../theme/theme2.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5" Type="http://schemas.openxmlformats.org/officeDocument/2006/relationships/slideLayout" Target="../slideLayouts/slideLayout62.xml"/><Relationship Id="rId14" Type="http://schemas.openxmlformats.org/officeDocument/2006/relationships/slideLayout" Target="../slideLayouts/slideLayout61.xml"/><Relationship Id="rId17" Type="http://schemas.openxmlformats.org/officeDocument/2006/relationships/slideLayout" Target="../slideLayouts/slideLayout64.xml"/><Relationship Id="rId16" Type="http://schemas.openxmlformats.org/officeDocument/2006/relationships/slideLayout" Target="../slideLayouts/slideLayout63.xml"/><Relationship Id="rId5" Type="http://schemas.openxmlformats.org/officeDocument/2006/relationships/slideLayout" Target="../slideLayouts/slideLayout52.xml"/><Relationship Id="rId19" Type="http://schemas.openxmlformats.org/officeDocument/2006/relationships/slideLayout" Target="../slideLayouts/slideLayout66.xml"/><Relationship Id="rId6" Type="http://schemas.openxmlformats.org/officeDocument/2006/relationships/slideLayout" Target="../slideLayouts/slideLayout53.xml"/><Relationship Id="rId18" Type="http://schemas.openxmlformats.org/officeDocument/2006/relationships/slideLayout" Target="../slideLayouts/slideLayout65.xml"/><Relationship Id="rId7" Type="http://schemas.openxmlformats.org/officeDocument/2006/relationships/slideLayout" Target="../slideLayouts/slideLayout54.xml"/><Relationship Id="rId8"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8" name="Shape 128"/>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00">
          <p15:clr>
            <a:srgbClr val="F26B43"/>
          </p15:clr>
        </p15:guide>
        <p15:guide id="2" pos="234">
          <p15:clr>
            <a:srgbClr val="F26B43"/>
          </p15:clr>
        </p15:guide>
        <p15:guide id="3" pos="7401">
          <p15:clr>
            <a:srgbClr val="F26B43"/>
          </p15:clr>
        </p15:guide>
        <p15:guide id="4" orient="horz" pos="3952">
          <p15:clr>
            <a:srgbClr val="F26B43"/>
          </p15:clr>
        </p15:guide>
        <p15:guide id="5" orient="horz" pos="6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2" name="Shape 292"/>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91" r:id="rId1"/>
    <p:sldLayoutId id="2147483692" r:id="rId2"/>
    <p:sldLayoutId id="2147483693" r:id="rId3"/>
    <p:sldLayoutId id="2147483694"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2" name="Shape 312"/>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96" r:id="rId1"/>
    <p:sldLayoutId id="2147483697" r:id="rId2"/>
    <p:sldLayoutId id="2147483698"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4" name="Shape 324"/>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00">
          <p15:clr>
            <a:srgbClr val="F26B43"/>
          </p15:clr>
        </p15:guide>
        <p15:guide id="2" pos="234">
          <p15:clr>
            <a:srgbClr val="F26B43"/>
          </p15:clr>
        </p15:guide>
        <p15:guide id="3" pos="7401">
          <p15:clr>
            <a:srgbClr val="F26B43"/>
          </p15:clr>
        </p15:guide>
        <p15:guide id="4" orient="horz" pos="3952">
          <p15:clr>
            <a:srgbClr val="F26B43"/>
          </p15:clr>
        </p15:guide>
        <p15:guide id="5" orient="horz" pos="6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8.jpg"/><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11" Type="http://schemas.openxmlformats.org/officeDocument/2006/relationships/image" Target="../media/image98.jpg"/><Relationship Id="rId10" Type="http://schemas.openxmlformats.org/officeDocument/2006/relationships/image" Target="../media/image85.jpg"/><Relationship Id="rId12" Type="http://schemas.openxmlformats.org/officeDocument/2006/relationships/image" Target="../media/image104.jpg"/><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www.sce.de/" TargetMode="External"/><Relationship Id="rId4" Type="http://schemas.openxmlformats.org/officeDocument/2006/relationships/image" Target="../media/image76.jpg"/><Relationship Id="rId9" Type="http://schemas.openxmlformats.org/officeDocument/2006/relationships/image" Target="../media/image80.jpg"/><Relationship Id="rId5" Type="http://schemas.openxmlformats.org/officeDocument/2006/relationships/image" Target="../media/image31.png"/><Relationship Id="rId6" Type="http://schemas.openxmlformats.org/officeDocument/2006/relationships/image" Target="../media/image78.jpg"/><Relationship Id="rId7" Type="http://schemas.openxmlformats.org/officeDocument/2006/relationships/hyperlink" Target="http://www.sce.de/" TargetMode="External"/><Relationship Id="rId8" Type="http://schemas.openxmlformats.org/officeDocument/2006/relationships/image" Target="../media/image7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99.jpg"/><Relationship Id="rId4" Type="http://schemas.openxmlformats.org/officeDocument/2006/relationships/image" Target="../media/image68.jpg"/><Relationship Id="rId5" Type="http://schemas.openxmlformats.org/officeDocument/2006/relationships/image" Target="../media/image25.png"/><Relationship Id="rId6" Type="http://schemas.openxmlformats.org/officeDocument/2006/relationships/image" Target="../media/image8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84.jpg"/><Relationship Id="rId5" Type="http://schemas.openxmlformats.org/officeDocument/2006/relationships/image" Target="../media/image86.jpg"/><Relationship Id="rId6" Type="http://schemas.openxmlformats.org/officeDocument/2006/relationships/image" Target="../media/image91.jpg"/></Relationships>
</file>

<file path=ppt/slides/_rels/slide13.xml.rels><?xml version="1.0" encoding="UTF-8" standalone="yes"?><Relationships xmlns="http://schemas.openxmlformats.org/package/2006/relationships"><Relationship Id="rId11" Type="http://schemas.openxmlformats.org/officeDocument/2006/relationships/image" Target="../media/image88.jpg"/><Relationship Id="rId10" Type="http://schemas.openxmlformats.org/officeDocument/2006/relationships/image" Target="../media/image87.jpg"/><Relationship Id="rId13" Type="http://schemas.openxmlformats.org/officeDocument/2006/relationships/image" Target="../media/image90.png"/><Relationship Id="rId12" Type="http://schemas.openxmlformats.org/officeDocument/2006/relationships/image" Target="../media/image56.jpg"/><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hyperlink" Target="http://www.me.hm.edu/" TargetMode="External"/><Relationship Id="rId4" Type="http://schemas.openxmlformats.org/officeDocument/2006/relationships/hyperlink" Target="http://www.me.hm.edu/" TargetMode="External"/><Relationship Id="rId9" Type="http://schemas.openxmlformats.org/officeDocument/2006/relationships/image" Target="../media/image102.png"/><Relationship Id="rId5" Type="http://schemas.openxmlformats.org/officeDocument/2006/relationships/hyperlink" Target="http://www.hm.edu/" TargetMode="External"/><Relationship Id="rId6" Type="http://schemas.openxmlformats.org/officeDocument/2006/relationships/image" Target="../media/image25.png"/><Relationship Id="rId7" Type="http://schemas.openxmlformats.org/officeDocument/2006/relationships/image" Target="../media/image93.png"/><Relationship Id="rId8" Type="http://schemas.openxmlformats.org/officeDocument/2006/relationships/image" Target="../media/image10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5.xml"/><Relationship Id="rId3" Type="http://schemas.openxmlformats.org/officeDocument/2006/relationships/image" Target="../media/image96.png"/><Relationship Id="rId4" Type="http://schemas.openxmlformats.org/officeDocument/2006/relationships/image" Target="../media/image89.png"/><Relationship Id="rId5" Type="http://schemas.openxmlformats.org/officeDocument/2006/relationships/image" Target="../media/image92.png"/><Relationship Id="rId6" Type="http://schemas.openxmlformats.org/officeDocument/2006/relationships/image" Target="../media/image97.png"/><Relationship Id="rId7" Type="http://schemas.openxmlformats.org/officeDocument/2006/relationships/image" Target="../media/image95.png"/><Relationship Id="rId8"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6.xml"/><Relationship Id="rId3" Type="http://schemas.openxmlformats.org/officeDocument/2006/relationships/image" Target="../media/image100.png"/><Relationship Id="rId4" Type="http://schemas.openxmlformats.org/officeDocument/2006/relationships/image" Target="../media/image1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7.xml"/><Relationship Id="rId3" Type="http://schemas.openxmlformats.org/officeDocument/2006/relationships/image" Target="../media/image100.png"/><Relationship Id="rId4" Type="http://schemas.openxmlformats.org/officeDocument/2006/relationships/image" Target="../media/image118.png"/></Relationships>
</file>

<file path=ppt/slides/_rels/slide18.xml.rels><?xml version="1.0" encoding="UTF-8" standalone="yes"?><Relationships xmlns="http://schemas.openxmlformats.org/package/2006/relationships"><Relationship Id="rId11" Type="http://schemas.openxmlformats.org/officeDocument/2006/relationships/image" Target="../media/image117.png"/><Relationship Id="rId10" Type="http://schemas.openxmlformats.org/officeDocument/2006/relationships/image" Target="../media/image116.png"/><Relationship Id="rId12" Type="http://schemas.openxmlformats.org/officeDocument/2006/relationships/image" Target="../media/image120.png"/><Relationship Id="rId1" Type="http://schemas.openxmlformats.org/officeDocument/2006/relationships/slideLayout" Target="../slideLayouts/slideLayout42.xml"/><Relationship Id="rId2" Type="http://schemas.openxmlformats.org/officeDocument/2006/relationships/notesSlide" Target="../notesSlides/notesSlide18.xml"/><Relationship Id="rId3" Type="http://schemas.openxmlformats.org/officeDocument/2006/relationships/image" Target="../media/image106.png"/><Relationship Id="rId4" Type="http://schemas.openxmlformats.org/officeDocument/2006/relationships/image" Target="../media/image107.png"/><Relationship Id="rId9" Type="http://schemas.openxmlformats.org/officeDocument/2006/relationships/image" Target="../media/image115.png"/><Relationship Id="rId5" Type="http://schemas.openxmlformats.org/officeDocument/2006/relationships/image" Target="../media/image109.png"/><Relationship Id="rId6" Type="http://schemas.openxmlformats.org/officeDocument/2006/relationships/image" Target="../media/image112.png"/><Relationship Id="rId7" Type="http://schemas.openxmlformats.org/officeDocument/2006/relationships/image" Target="../media/image110.png"/><Relationship Id="rId8" Type="http://schemas.openxmlformats.org/officeDocument/2006/relationships/image" Target="../media/image1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9.xml"/><Relationship Id="rId3" Type="http://schemas.openxmlformats.org/officeDocument/2006/relationships/image" Target="../media/image100.png"/><Relationship Id="rId4" Type="http://schemas.openxmlformats.org/officeDocument/2006/relationships/image" Target="../media/image1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www.sce.de/real-projects" TargetMode="External"/><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0.xml"/><Relationship Id="rId3" Type="http://schemas.openxmlformats.org/officeDocument/2006/relationships/image" Target="../media/image100.png"/><Relationship Id="rId4" Type="http://schemas.openxmlformats.org/officeDocument/2006/relationships/image" Target="../media/image1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1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2.xml"/><Relationship Id="rId3" Type="http://schemas.openxmlformats.org/officeDocument/2006/relationships/image" Target="../media/image1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19.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8.png"/><Relationship Id="rId4" Type="http://schemas.openxmlformats.org/officeDocument/2006/relationships/image" Target="../media/image33.png"/><Relationship Id="rId5" Type="http://schemas.openxmlformats.org/officeDocument/2006/relationships/image" Target="../media/image35.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25.png"/></Relationships>
</file>

<file path=ppt/slides/_rels/slide4.xml.rels><?xml version="1.0" encoding="UTF-8" standalone="yes"?><Relationships xmlns="http://schemas.openxmlformats.org/package/2006/relationships"><Relationship Id="rId10"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9.jpg"/><Relationship Id="rId4" Type="http://schemas.openxmlformats.org/officeDocument/2006/relationships/image" Target="../media/image51.jpg"/><Relationship Id="rId9" Type="http://schemas.openxmlformats.org/officeDocument/2006/relationships/image" Target="../media/image57.png"/><Relationship Id="rId5" Type="http://schemas.openxmlformats.org/officeDocument/2006/relationships/image" Target="../media/image40.jpg"/><Relationship Id="rId6" Type="http://schemas.openxmlformats.org/officeDocument/2006/relationships/image" Target="../media/image43.jpg"/><Relationship Id="rId7" Type="http://schemas.openxmlformats.org/officeDocument/2006/relationships/image" Target="../media/image41.jpg"/><Relationship Id="rId8" Type="http://schemas.openxmlformats.org/officeDocument/2006/relationships/image" Target="../media/image46.jpg"/></Relationships>
</file>

<file path=ppt/slides/_rels/slide5.xml.rels><?xml version="1.0" encoding="UTF-8" standalone="yes"?><Relationships xmlns="http://schemas.openxmlformats.org/package/2006/relationships"><Relationship Id="rId11" Type="http://schemas.openxmlformats.org/officeDocument/2006/relationships/image" Target="../media/image50.jpg"/><Relationship Id="rId10" Type="http://schemas.openxmlformats.org/officeDocument/2006/relationships/image" Target="../media/image48.jpg"/><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49.jpg"/><Relationship Id="rId4" Type="http://schemas.openxmlformats.org/officeDocument/2006/relationships/image" Target="../media/image44.jpg"/><Relationship Id="rId9" Type="http://schemas.openxmlformats.org/officeDocument/2006/relationships/image" Target="../media/image56.jpg"/><Relationship Id="rId5" Type="http://schemas.openxmlformats.org/officeDocument/2006/relationships/image" Target="../media/image42.jpg"/><Relationship Id="rId6" Type="http://schemas.openxmlformats.org/officeDocument/2006/relationships/image" Target="../media/image53.jpg"/><Relationship Id="rId7" Type="http://schemas.openxmlformats.org/officeDocument/2006/relationships/image" Target="../media/image45.png"/><Relationship Id="rId8" Type="http://schemas.openxmlformats.org/officeDocument/2006/relationships/image" Target="../media/image47.jpg"/></Relationships>
</file>

<file path=ppt/slides/_rels/slide6.xml.rels><?xml version="1.0" encoding="UTF-8" standalone="yes"?><Relationships xmlns="http://schemas.openxmlformats.org/package/2006/relationships"><Relationship Id="rId11" Type="http://schemas.openxmlformats.org/officeDocument/2006/relationships/image" Target="../media/image62.png"/><Relationship Id="rId10" Type="http://schemas.openxmlformats.org/officeDocument/2006/relationships/image" Target="../media/image63.jpg"/><Relationship Id="rId12" Type="http://schemas.openxmlformats.org/officeDocument/2006/relationships/image" Target="../media/image65.png"/><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5.jpg"/><Relationship Id="rId4" Type="http://schemas.openxmlformats.org/officeDocument/2006/relationships/image" Target="../media/image52.jpg"/><Relationship Id="rId9" Type="http://schemas.openxmlformats.org/officeDocument/2006/relationships/image" Target="../media/image61.jpg"/><Relationship Id="rId5" Type="http://schemas.openxmlformats.org/officeDocument/2006/relationships/image" Target="../media/image54.jpg"/><Relationship Id="rId6" Type="http://schemas.openxmlformats.org/officeDocument/2006/relationships/image" Target="../media/image58.png"/><Relationship Id="rId7" Type="http://schemas.openxmlformats.org/officeDocument/2006/relationships/image" Target="../media/image56.jpg"/><Relationship Id="rId8" Type="http://schemas.openxmlformats.org/officeDocument/2006/relationships/image" Target="../media/image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66.jpg"/><Relationship Id="rId4" Type="http://schemas.openxmlformats.org/officeDocument/2006/relationships/image" Target="../media/image68.jpg"/><Relationship Id="rId5" Type="http://schemas.openxmlformats.org/officeDocument/2006/relationships/image" Target="../media/image25.png"/><Relationship Id="rId6" Type="http://schemas.openxmlformats.org/officeDocument/2006/relationships/image" Target="../media/image67.jpg"/></Relationships>
</file>

<file path=ppt/slides/_rels/slide8.xml.rels><?xml version="1.0" encoding="UTF-8" standalone="yes"?><Relationships xmlns="http://schemas.openxmlformats.org/package/2006/relationships"><Relationship Id="rId10" Type="http://schemas.openxmlformats.org/officeDocument/2006/relationships/hyperlink" Target="http://www.sce.de/" TargetMode="External"/><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69.jpg"/><Relationship Id="rId4" Type="http://schemas.openxmlformats.org/officeDocument/2006/relationships/image" Target="../media/image71.jpg"/><Relationship Id="rId9" Type="http://schemas.openxmlformats.org/officeDocument/2006/relationships/image" Target="../media/image75.png"/><Relationship Id="rId5" Type="http://schemas.openxmlformats.org/officeDocument/2006/relationships/image" Target="../media/image25.png"/><Relationship Id="rId6" Type="http://schemas.openxmlformats.org/officeDocument/2006/relationships/image" Target="../media/image74.jpg"/><Relationship Id="rId7" Type="http://schemas.openxmlformats.org/officeDocument/2006/relationships/hyperlink" Target="http://www.bwl.hm.edu/" TargetMode="External"/><Relationship Id="rId8" Type="http://schemas.openxmlformats.org/officeDocument/2006/relationships/image" Target="../media/image7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72.png"/><Relationship Id="rId5" Type="http://schemas.openxmlformats.org/officeDocument/2006/relationships/image" Target="../media/image70.png"/><Relationship Id="rId6"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pic>
        <p:nvPicPr>
          <p:cNvPr id="505" name="Google Shape;505;p1"/>
          <p:cNvPicPr preferRelativeResize="0"/>
          <p:nvPr>
            <p:ph idx="2" type="pic"/>
          </p:nvPr>
        </p:nvPicPr>
        <p:blipFill rotWithShape="1">
          <a:blip r:embed="rId3">
            <a:alphaModFix/>
          </a:blip>
          <a:srcRect b="12500" l="0" r="0" t="12500"/>
          <a:stretch/>
        </p:blipFill>
        <p:spPr>
          <a:xfrm>
            <a:off x="0" y="0"/>
            <a:ext cx="12192000" cy="6858000"/>
          </a:xfrm>
          <a:prstGeom prst="rect">
            <a:avLst/>
          </a:prstGeom>
          <a:solidFill>
            <a:srgbClr val="F2F2F2"/>
          </a:solidFill>
          <a:ln>
            <a:noFill/>
          </a:ln>
        </p:spPr>
      </p:pic>
      <p:sp>
        <p:nvSpPr>
          <p:cNvPr id="506" name="Google Shape;506;p1"/>
          <p:cNvSpPr txBox="1"/>
          <p:nvPr/>
        </p:nvSpPr>
        <p:spPr>
          <a:xfrm>
            <a:off x="0" y="283427"/>
            <a:ext cx="5808149" cy="830997"/>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de-DE" sz="2400" u="none" cap="none" strike="noStrike">
                <a:solidFill>
                  <a:srgbClr val="EF6236"/>
                </a:solidFill>
                <a:highlight>
                  <a:srgbClr val="3C3C3C"/>
                </a:highlight>
                <a:latin typeface="Montserrat"/>
                <a:ea typeface="Montserrat"/>
                <a:cs typeface="Montserrat"/>
                <a:sym typeface="Montserrat"/>
              </a:rPr>
              <a:t>WIR BILDEN DIE ENTREPRENEURE VON MORGEN AUS.</a:t>
            </a:r>
            <a:endParaRPr b="0" i="0" sz="1400" u="none" cap="none" strike="noStrike">
              <a:solidFill>
                <a:srgbClr val="000000"/>
              </a:solidFill>
              <a:latin typeface="Arial"/>
              <a:ea typeface="Arial"/>
              <a:cs typeface="Arial"/>
              <a:sym typeface="Arial"/>
            </a:endParaRPr>
          </a:p>
        </p:txBody>
      </p:sp>
      <p:sp>
        <p:nvSpPr>
          <p:cNvPr id="507" name="Google Shape;507;p1"/>
          <p:cNvSpPr/>
          <p:nvPr/>
        </p:nvSpPr>
        <p:spPr>
          <a:xfrm>
            <a:off x="0" y="5689867"/>
            <a:ext cx="9017864" cy="1156022"/>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600"/>
              <a:buFont typeface="Arial"/>
              <a:buNone/>
            </a:pPr>
            <a:r>
              <a:rPr b="1" i="0" lang="de-DE" sz="1600" u="none" cap="none" strike="noStrike">
                <a:solidFill>
                  <a:srgbClr val="EF6236"/>
                </a:solidFill>
                <a:highlight>
                  <a:srgbClr val="3C3C3C"/>
                </a:highlight>
                <a:latin typeface="Montserrat"/>
                <a:ea typeface="Montserrat"/>
                <a:cs typeface="Montserrat"/>
                <a:sym typeface="Montserrat"/>
              </a:rPr>
              <a:t>ÜBERSICHT ALLER REAL PROJECTS SEMINARE</a:t>
            </a:r>
            <a:endParaRPr b="0" i="0" sz="1600" u="none" cap="none" strike="noStrike">
              <a:solidFill>
                <a:schemeClr val="dk1"/>
              </a:solidFill>
              <a:highlight>
                <a:srgbClr val="3C3C3C"/>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600"/>
              <a:buFont typeface="Arial"/>
              <a:buNone/>
            </a:pPr>
            <a:r>
              <a:rPr b="1" i="0" lang="de-DE" sz="1600" u="none" cap="none" strike="noStrike">
                <a:solidFill>
                  <a:srgbClr val="EF6236"/>
                </a:solidFill>
                <a:highlight>
                  <a:srgbClr val="3C3C3C"/>
                </a:highlight>
                <a:latin typeface="Montserrat"/>
                <a:ea typeface="Montserrat"/>
                <a:cs typeface="Montserrat"/>
                <a:sym typeface="Montserrat"/>
              </a:rPr>
              <a:t>FÜR  STUDIERENDE ALLER FAKULTÄTEN </a:t>
            </a:r>
            <a:endParaRPr b="1" i="0" sz="1600" u="none" cap="none" strike="noStrike">
              <a:solidFill>
                <a:srgbClr val="EF6236"/>
              </a:solidFill>
              <a:highlight>
                <a:srgbClr val="3C3C3C"/>
              </a:highlight>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600"/>
              <a:buFont typeface="Arial"/>
              <a:buNone/>
            </a:pPr>
            <a:r>
              <a:rPr b="1" i="0" lang="de-DE" sz="1600" u="none" cap="none" strike="noStrike">
                <a:solidFill>
                  <a:srgbClr val="EF6236"/>
                </a:solidFill>
                <a:highlight>
                  <a:srgbClr val="3C3C3C"/>
                </a:highlight>
                <a:latin typeface="Montserrat"/>
                <a:ea typeface="Montserrat"/>
                <a:cs typeface="Montserrat"/>
                <a:sym typeface="Montserrat"/>
              </a:rPr>
              <a:t>IM </a:t>
            </a:r>
            <a:r>
              <a:rPr b="1" lang="de-DE" sz="1600">
                <a:solidFill>
                  <a:srgbClr val="EF6236"/>
                </a:solidFill>
                <a:highlight>
                  <a:srgbClr val="3C3C3C"/>
                </a:highlight>
                <a:latin typeface="Montserrat"/>
                <a:ea typeface="Montserrat"/>
                <a:cs typeface="Montserrat"/>
                <a:sym typeface="Montserrat"/>
              </a:rPr>
              <a:t>SOMMER</a:t>
            </a:r>
            <a:r>
              <a:rPr b="1" i="0" lang="de-DE" sz="1600" u="none" cap="none" strike="noStrike">
                <a:solidFill>
                  <a:srgbClr val="EF6236"/>
                </a:solidFill>
                <a:highlight>
                  <a:srgbClr val="3C3C3C"/>
                </a:highlight>
                <a:latin typeface="Montserrat"/>
                <a:ea typeface="Montserrat"/>
                <a:cs typeface="Montserrat"/>
                <a:sym typeface="Montserrat"/>
              </a:rPr>
              <a:t> SEMESTER 2024</a:t>
            </a:r>
            <a:endParaRPr b="1" i="0" sz="1600" u="none" cap="none" strike="noStrike">
              <a:solidFill>
                <a:srgbClr val="EF6236"/>
              </a:solidFill>
              <a:highlight>
                <a:srgbClr val="3C3C3C"/>
              </a:highlight>
              <a:latin typeface="Montserrat"/>
              <a:ea typeface="Montserrat"/>
              <a:cs typeface="Montserrat"/>
              <a:sym typeface="Montserrat"/>
            </a:endParaRPr>
          </a:p>
        </p:txBody>
      </p:sp>
      <p:pic>
        <p:nvPicPr>
          <p:cNvPr id="508" name="Google Shape;508;p1"/>
          <p:cNvPicPr preferRelativeResize="0"/>
          <p:nvPr/>
        </p:nvPicPr>
        <p:blipFill rotWithShape="1">
          <a:blip r:embed="rId4">
            <a:alphaModFix/>
          </a:blip>
          <a:srcRect b="0" l="0" r="0" t="0"/>
          <a:stretch/>
        </p:blipFill>
        <p:spPr>
          <a:xfrm>
            <a:off x="4236976" y="478151"/>
            <a:ext cx="7953575" cy="6200951"/>
          </a:xfrm>
          <a:prstGeom prst="rect">
            <a:avLst/>
          </a:prstGeom>
          <a:noFill/>
          <a:ln>
            <a:noFill/>
          </a:ln>
        </p:spPr>
      </p:pic>
      <p:sp>
        <p:nvSpPr>
          <p:cNvPr id="509" name="Google Shape;509;p1"/>
          <p:cNvSpPr txBox="1"/>
          <p:nvPr/>
        </p:nvSpPr>
        <p:spPr>
          <a:xfrm>
            <a:off x="8867621" y="283428"/>
            <a:ext cx="3328420" cy="830997"/>
          </a:xfrm>
          <a:prstGeom prst="rect">
            <a:avLst/>
          </a:prstGeom>
          <a:no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Arial"/>
              <a:buNone/>
            </a:pPr>
            <a:r>
              <a:rPr b="1" i="0" lang="de-DE" sz="2400" u="none" cap="none" strike="noStrike">
                <a:solidFill>
                  <a:srgbClr val="EF6236"/>
                </a:solidFill>
                <a:highlight>
                  <a:srgbClr val="3C3C3C"/>
                </a:highlight>
                <a:latin typeface="Montserrat"/>
                <a:ea typeface="Montserrat"/>
                <a:cs typeface="Montserrat"/>
                <a:sym typeface="Montserrat"/>
              </a:rPr>
              <a:t>WE EDUCATE FUTURE ENTREPRENEURS </a:t>
            </a:r>
            <a:endParaRPr b="1" i="0" sz="2400" u="none" cap="none" strike="noStrike">
              <a:solidFill>
                <a:srgbClr val="EF6236"/>
              </a:solidFill>
              <a:highlight>
                <a:srgbClr val="3C3C3C"/>
              </a:highlight>
              <a:latin typeface="Montserrat"/>
              <a:ea typeface="Montserrat"/>
              <a:cs typeface="Montserrat"/>
              <a:sym typeface="Montserrat"/>
            </a:endParaRPr>
          </a:p>
        </p:txBody>
      </p:sp>
      <p:sp>
        <p:nvSpPr>
          <p:cNvPr id="510" name="Google Shape;510;p1"/>
          <p:cNvSpPr/>
          <p:nvPr/>
        </p:nvSpPr>
        <p:spPr>
          <a:xfrm>
            <a:off x="5936704" y="5374243"/>
            <a:ext cx="6255300" cy="1200300"/>
          </a:xfrm>
          <a:prstGeom prst="rect">
            <a:avLst/>
          </a:prstGeom>
          <a:noFill/>
          <a:ln>
            <a:noFill/>
          </a:ln>
        </p:spPr>
        <p:txBody>
          <a:bodyPr anchorCtr="0" anchor="t" bIns="45700" lIns="91425" spcFirstLastPara="1" rIns="91425" wrap="square" tIns="45700">
            <a:spAutoFit/>
          </a:bodyPr>
          <a:lstStyle/>
          <a:p>
            <a:pPr indent="0" lvl="0" marL="0" marR="0" rtl="0" algn="r">
              <a:lnSpc>
                <a:spcPct val="150000"/>
              </a:lnSpc>
              <a:spcBef>
                <a:spcPts val="0"/>
              </a:spcBef>
              <a:spcAft>
                <a:spcPts val="0"/>
              </a:spcAft>
              <a:buClr>
                <a:srgbClr val="000000"/>
              </a:buClr>
              <a:buSzPts val="1600"/>
              <a:buFont typeface="Arial"/>
              <a:buNone/>
            </a:pPr>
            <a:r>
              <a:rPr b="1" i="0" lang="de-DE" sz="1600" u="none" cap="none" strike="noStrike">
                <a:solidFill>
                  <a:srgbClr val="EF6236"/>
                </a:solidFill>
                <a:highlight>
                  <a:srgbClr val="3C3C3C"/>
                </a:highlight>
                <a:latin typeface="Montserrat"/>
                <a:ea typeface="Montserrat"/>
                <a:cs typeface="Montserrat"/>
                <a:sym typeface="Montserrat"/>
              </a:rPr>
              <a:t>OVERVIEW OF ALL REAL PROJECTS SEMINARS</a:t>
            </a:r>
            <a:endParaRPr b="1" i="0" sz="1600" u="none" cap="none" strike="noStrike">
              <a:solidFill>
                <a:srgbClr val="EF6236"/>
              </a:solidFill>
              <a:highlight>
                <a:srgbClr val="3C3C3C"/>
              </a:highlight>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1600"/>
              <a:buFont typeface="Arial"/>
              <a:buNone/>
            </a:pPr>
            <a:r>
              <a:rPr b="1" i="0" lang="de-DE" sz="1600" u="none" cap="none" strike="noStrike">
                <a:solidFill>
                  <a:srgbClr val="EF6236"/>
                </a:solidFill>
                <a:highlight>
                  <a:srgbClr val="3C3C3C"/>
                </a:highlight>
                <a:latin typeface="Montserrat"/>
                <a:ea typeface="Montserrat"/>
                <a:cs typeface="Montserrat"/>
                <a:sym typeface="Montserrat"/>
              </a:rPr>
              <a:t>OPEN TO (EXCHANGE) STUDENTS OF ALL DEPARTMENTS</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1600"/>
              <a:buFont typeface="Arial"/>
              <a:buNone/>
            </a:pPr>
            <a:r>
              <a:rPr b="1" i="0" lang="de-DE" sz="1600" u="none" cap="none" strike="noStrike">
                <a:solidFill>
                  <a:srgbClr val="EF6236"/>
                </a:solidFill>
                <a:highlight>
                  <a:srgbClr val="3C3C3C"/>
                </a:highlight>
                <a:latin typeface="Montserrat"/>
                <a:ea typeface="Montserrat"/>
                <a:cs typeface="Montserrat"/>
                <a:sym typeface="Montserrat"/>
              </a:rPr>
              <a:t>IN </a:t>
            </a:r>
            <a:r>
              <a:rPr b="1" lang="de-DE" sz="1600">
                <a:solidFill>
                  <a:srgbClr val="EF6236"/>
                </a:solidFill>
                <a:highlight>
                  <a:srgbClr val="3C3C3C"/>
                </a:highlight>
                <a:latin typeface="Montserrat"/>
                <a:ea typeface="Montserrat"/>
                <a:cs typeface="Montserrat"/>
                <a:sym typeface="Montserrat"/>
              </a:rPr>
              <a:t>SUMMER</a:t>
            </a:r>
            <a:r>
              <a:rPr b="1" i="0" lang="de-DE" sz="1600" u="none" cap="none" strike="noStrike">
                <a:solidFill>
                  <a:srgbClr val="EF6236"/>
                </a:solidFill>
                <a:highlight>
                  <a:srgbClr val="3C3C3C"/>
                </a:highlight>
                <a:latin typeface="Montserrat"/>
                <a:ea typeface="Montserrat"/>
                <a:cs typeface="Montserrat"/>
                <a:sym typeface="Montserrat"/>
              </a:rPr>
              <a:t> SEMESTER </a:t>
            </a:r>
            <a:r>
              <a:rPr b="1" lang="de-DE" sz="1600">
                <a:solidFill>
                  <a:srgbClr val="EF6236"/>
                </a:solidFill>
                <a:highlight>
                  <a:srgbClr val="3C3C3C"/>
                </a:highlight>
                <a:latin typeface="Montserrat"/>
                <a:ea typeface="Montserrat"/>
                <a:cs typeface="Montserrat"/>
                <a:sym typeface="Montserrat"/>
              </a:rPr>
              <a:t>2024</a:t>
            </a:r>
            <a:r>
              <a:rPr b="1" i="0" lang="de-DE" sz="1600" u="none" cap="none" strike="noStrike">
                <a:solidFill>
                  <a:srgbClr val="EF6236"/>
                </a:solidFill>
                <a:highlight>
                  <a:srgbClr val="3C3C3C"/>
                </a:highlight>
                <a:latin typeface="Montserrat"/>
                <a:ea typeface="Montserrat"/>
                <a:cs typeface="Montserrat"/>
                <a:sym typeface="Montserrat"/>
              </a:rPr>
              <a:t> </a:t>
            </a:r>
            <a:endParaRPr b="0" i="0" sz="1600" u="none" cap="none" strike="noStrike">
              <a:solidFill>
                <a:schemeClr val="dk1"/>
              </a:solidFill>
              <a:highlight>
                <a:srgbClr val="3C3C3C"/>
              </a:highlight>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11"/>
          <p:cNvSpPr txBox="1"/>
          <p:nvPr/>
        </p:nvSpPr>
        <p:spPr>
          <a:xfrm>
            <a:off x="564384" y="264454"/>
            <a:ext cx="2317750" cy="215444"/>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de-DE" sz="800" u="none" cap="none" strike="noStrike">
                <a:solidFill>
                  <a:srgbClr val="000000"/>
                </a:solidFill>
                <a:latin typeface="Montserrat"/>
                <a:ea typeface="Montserrat"/>
                <a:cs typeface="Montserrat"/>
                <a:sym typeface="Montserrat"/>
              </a:rPr>
              <a:t>REAL PROJECT #</a:t>
            </a:r>
            <a:r>
              <a:rPr b="1" lang="de-DE" sz="800">
                <a:latin typeface="Montserrat"/>
                <a:ea typeface="Montserrat"/>
                <a:cs typeface="Montserrat"/>
                <a:sym typeface="Montserrat"/>
              </a:rPr>
              <a:t>6</a:t>
            </a:r>
            <a:endParaRPr b="1" i="0" sz="800" u="none" cap="none" strike="noStrike">
              <a:solidFill>
                <a:srgbClr val="000000"/>
              </a:solidFill>
              <a:latin typeface="Montserrat"/>
              <a:ea typeface="Montserrat"/>
              <a:cs typeface="Montserrat"/>
              <a:sym typeface="Montserrat"/>
            </a:endParaRPr>
          </a:p>
        </p:txBody>
      </p:sp>
      <p:sp>
        <p:nvSpPr>
          <p:cNvPr id="715" name="Google Shape;715;p11"/>
          <p:cNvSpPr txBox="1"/>
          <p:nvPr/>
        </p:nvSpPr>
        <p:spPr>
          <a:xfrm>
            <a:off x="3699393" y="1822152"/>
            <a:ext cx="1494320"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de-DE" sz="3000" u="none" cap="none" strike="noStrike">
                <a:solidFill>
                  <a:schemeClr val="lt1"/>
                </a:solidFill>
                <a:latin typeface="Permanent Marker"/>
                <a:ea typeface="Permanent Marker"/>
                <a:cs typeface="Permanent Marker"/>
                <a:sym typeface="Permanent Marker"/>
              </a:rPr>
              <a:t>BEIJING</a:t>
            </a:r>
            <a:endParaRPr b="0" i="0" sz="1400" u="none" cap="none" strike="noStrike">
              <a:solidFill>
                <a:srgbClr val="000000"/>
              </a:solidFill>
              <a:latin typeface="Arial"/>
              <a:ea typeface="Arial"/>
              <a:cs typeface="Arial"/>
              <a:sym typeface="Arial"/>
            </a:endParaRPr>
          </a:p>
        </p:txBody>
      </p:sp>
      <p:sp>
        <p:nvSpPr>
          <p:cNvPr id="716" name="Google Shape;716;p11"/>
          <p:cNvSpPr txBox="1"/>
          <p:nvPr/>
        </p:nvSpPr>
        <p:spPr>
          <a:xfrm>
            <a:off x="3514310" y="4628456"/>
            <a:ext cx="1864485"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de-DE" sz="3000" u="none" cap="none" strike="noStrike">
                <a:solidFill>
                  <a:schemeClr val="lt1"/>
                </a:solidFill>
                <a:latin typeface="Avenir"/>
                <a:ea typeface="Avenir"/>
                <a:cs typeface="Avenir"/>
                <a:sym typeface="Avenir"/>
              </a:rPr>
              <a:t>BOSTON</a:t>
            </a:r>
            <a:endParaRPr b="0" i="0" sz="1400" u="none" cap="none" strike="noStrike">
              <a:solidFill>
                <a:srgbClr val="000000"/>
              </a:solidFill>
              <a:latin typeface="Arial"/>
              <a:ea typeface="Arial"/>
              <a:cs typeface="Arial"/>
              <a:sym typeface="Arial"/>
            </a:endParaRPr>
          </a:p>
        </p:txBody>
      </p:sp>
      <p:sp>
        <p:nvSpPr>
          <p:cNvPr id="717" name="Google Shape;717;p11"/>
          <p:cNvSpPr txBox="1"/>
          <p:nvPr/>
        </p:nvSpPr>
        <p:spPr>
          <a:xfrm>
            <a:off x="9215800" y="4628341"/>
            <a:ext cx="2458800" cy="5541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de-DE" sz="1000" u="none" cap="none" strike="noStrike">
                <a:solidFill>
                  <a:schemeClr val="dk1"/>
                </a:solidFill>
                <a:latin typeface="Montserrat"/>
                <a:ea typeface="Montserrat"/>
                <a:cs typeface="Montserrat"/>
                <a:sym typeface="Montserrat"/>
              </a:rPr>
              <a:t>Thursdays, 10.00 am - 1.00 pm</a:t>
            </a:r>
            <a:endParaRPr i="0" sz="1000" u="none" cap="none" strike="noStrike">
              <a:solidFill>
                <a:schemeClr val="dk1"/>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1000"/>
              <a:buFont typeface="Arial"/>
              <a:buNone/>
            </a:pPr>
            <a:r>
              <a:rPr i="0" lang="de-DE" sz="1000" u="none" cap="none" strike="noStrike">
                <a:solidFill>
                  <a:schemeClr val="dk1"/>
                </a:solidFill>
                <a:latin typeface="Montserrat"/>
                <a:ea typeface="Montserrat"/>
                <a:cs typeface="Montserrat"/>
                <a:sym typeface="Montserrat"/>
              </a:rPr>
              <a:t>Creative Hall, Heßstraße 89, 80797 München</a:t>
            </a:r>
            <a:endParaRPr i="0" sz="1000" u="none" cap="none" strike="noStrike">
              <a:solidFill>
                <a:schemeClr val="dk1"/>
              </a:solidFill>
              <a:latin typeface="Montserrat"/>
              <a:ea typeface="Montserrat"/>
              <a:cs typeface="Montserrat"/>
              <a:sym typeface="Montserrat"/>
            </a:endParaRPr>
          </a:p>
        </p:txBody>
      </p:sp>
      <p:sp>
        <p:nvSpPr>
          <p:cNvPr id="718" name="Google Shape;718;p11"/>
          <p:cNvSpPr txBox="1"/>
          <p:nvPr/>
        </p:nvSpPr>
        <p:spPr>
          <a:xfrm>
            <a:off x="5849663" y="4628444"/>
            <a:ext cx="24948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de-DE" sz="1000" u="none" cap="none" strike="noStrike">
                <a:solidFill>
                  <a:srgbClr val="222222"/>
                </a:solidFill>
                <a:latin typeface="Montserrat"/>
                <a:ea typeface="Montserrat"/>
                <a:cs typeface="Montserrat"/>
                <a:sym typeface="Montserrat"/>
              </a:rPr>
              <a:t>Dr. Audrey Stolze</a:t>
            </a:r>
            <a:endParaRPr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rPr i="0" lang="de-DE" sz="800" u="none" cap="none" strike="noStrike">
                <a:solidFill>
                  <a:srgbClr val="222222"/>
                </a:solidFill>
                <a:latin typeface="Montserrat"/>
                <a:ea typeface="Montserrat"/>
                <a:cs typeface="Montserrat"/>
                <a:sym typeface="Montserrat"/>
              </a:rPr>
              <a:t>Head of Qualification | Strascheg Center for Entrepreneurship | </a:t>
            </a:r>
            <a:r>
              <a:rPr i="0" lang="de-DE" sz="800" u="sng" cap="none" strike="noStrike">
                <a:solidFill>
                  <a:srgbClr val="1155CC"/>
                </a:solidFill>
                <a:latin typeface="Montserrat"/>
                <a:ea typeface="Montserrat"/>
                <a:cs typeface="Montserrat"/>
                <a:sym typeface="Montserrat"/>
                <a:hlinkClick r:id="rId3">
                  <a:extLst>
                    <a:ext uri="{A12FA001-AC4F-418D-AE19-62706E023703}">
                      <ahyp:hlinkClr val="tx"/>
                    </a:ext>
                  </a:extLst>
                </a:hlinkClick>
              </a:rPr>
              <a:t>www.sce.de</a:t>
            </a:r>
            <a:endParaRPr i="0" sz="800" u="none" cap="none" strike="noStrike">
              <a:solidFill>
                <a:srgbClr val="000000"/>
              </a:solidFill>
              <a:latin typeface="Montserrat"/>
              <a:ea typeface="Montserrat"/>
              <a:cs typeface="Montserrat"/>
              <a:sym typeface="Montserrat"/>
            </a:endParaRPr>
          </a:p>
        </p:txBody>
      </p:sp>
      <p:pic>
        <p:nvPicPr>
          <p:cNvPr id="719" name="Google Shape;719;p11"/>
          <p:cNvPicPr preferRelativeResize="0"/>
          <p:nvPr/>
        </p:nvPicPr>
        <p:blipFill rotWithShape="1">
          <a:blip r:embed="rId4">
            <a:alphaModFix/>
          </a:blip>
          <a:srcRect b="0" l="0" r="0" t="0"/>
          <a:stretch/>
        </p:blipFill>
        <p:spPr>
          <a:xfrm>
            <a:off x="8219350" y="4651549"/>
            <a:ext cx="616500" cy="645000"/>
          </a:xfrm>
          <a:prstGeom prst="ellipse">
            <a:avLst/>
          </a:prstGeom>
          <a:noFill/>
          <a:ln>
            <a:noFill/>
          </a:ln>
        </p:spPr>
      </p:pic>
      <p:pic>
        <p:nvPicPr>
          <p:cNvPr id="720" name="Google Shape;720;p11"/>
          <p:cNvPicPr preferRelativeResize="0"/>
          <p:nvPr/>
        </p:nvPicPr>
        <p:blipFill rotWithShape="1">
          <a:blip r:embed="rId5">
            <a:alphaModFix/>
          </a:blip>
          <a:srcRect b="0" l="0" r="0" t="0"/>
          <a:stretch/>
        </p:blipFill>
        <p:spPr>
          <a:xfrm>
            <a:off x="2958067" y="282810"/>
            <a:ext cx="343538" cy="171769"/>
          </a:xfrm>
          <a:prstGeom prst="rect">
            <a:avLst/>
          </a:prstGeom>
          <a:noFill/>
          <a:ln>
            <a:noFill/>
          </a:ln>
        </p:spPr>
      </p:pic>
      <p:sp>
        <p:nvSpPr>
          <p:cNvPr id="721" name="Google Shape;721;p11"/>
          <p:cNvSpPr txBox="1"/>
          <p:nvPr/>
        </p:nvSpPr>
        <p:spPr>
          <a:xfrm>
            <a:off x="5849663" y="5354902"/>
            <a:ext cx="24948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de-DE" sz="1000" u="none" cap="none" strike="noStrike">
                <a:solidFill>
                  <a:srgbClr val="222222"/>
                </a:solidFill>
                <a:latin typeface="Montserrat"/>
                <a:ea typeface="Montserrat"/>
                <a:cs typeface="Montserrat"/>
                <a:sym typeface="Montserrat"/>
              </a:rPr>
              <a:t>Prof. Dr. Gudrun Socher</a:t>
            </a:r>
            <a:endParaRPr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800"/>
              <a:buFont typeface="Arial"/>
              <a:buNone/>
            </a:pPr>
            <a:r>
              <a:rPr i="0" lang="de-DE" sz="800" u="none" cap="none" strike="noStrike">
                <a:solidFill>
                  <a:srgbClr val="222222"/>
                </a:solidFill>
                <a:latin typeface="Montserrat"/>
                <a:ea typeface="Montserrat"/>
                <a:cs typeface="Montserrat"/>
                <a:sym typeface="Montserrat"/>
              </a:rPr>
              <a:t>Faculty 7  |  Munich University </a:t>
            </a:r>
            <a:endParaRPr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800"/>
              <a:buFont typeface="Arial"/>
              <a:buNone/>
            </a:pPr>
            <a:r>
              <a:rPr i="0" lang="de-DE" sz="800" u="none" cap="none" strike="noStrike">
                <a:solidFill>
                  <a:srgbClr val="222222"/>
                </a:solidFill>
                <a:latin typeface="Montserrat"/>
                <a:ea typeface="Montserrat"/>
                <a:cs typeface="Montserrat"/>
                <a:sym typeface="Montserrat"/>
              </a:rPr>
              <a:t>of Applied Sciences | www.hm.edu</a:t>
            </a:r>
            <a:endParaRPr i="0" sz="800" u="none" cap="none" strike="noStrike">
              <a:solidFill>
                <a:srgbClr val="000000"/>
              </a:solidFill>
              <a:latin typeface="Montserrat"/>
              <a:ea typeface="Montserrat"/>
              <a:cs typeface="Montserrat"/>
              <a:sym typeface="Montserrat"/>
            </a:endParaRPr>
          </a:p>
        </p:txBody>
      </p:sp>
      <p:pic>
        <p:nvPicPr>
          <p:cNvPr id="722" name="Google Shape;722;p11"/>
          <p:cNvPicPr preferRelativeResize="0"/>
          <p:nvPr/>
        </p:nvPicPr>
        <p:blipFill rotWithShape="1">
          <a:blip r:embed="rId6">
            <a:alphaModFix/>
          </a:blip>
          <a:srcRect b="6984" l="0" r="0" t="6993"/>
          <a:stretch/>
        </p:blipFill>
        <p:spPr>
          <a:xfrm>
            <a:off x="8219350" y="5370725"/>
            <a:ext cx="616500" cy="624600"/>
          </a:xfrm>
          <a:prstGeom prst="ellipse">
            <a:avLst/>
          </a:prstGeom>
          <a:noFill/>
          <a:ln>
            <a:noFill/>
          </a:ln>
        </p:spPr>
      </p:pic>
      <p:sp>
        <p:nvSpPr>
          <p:cNvPr id="723" name="Google Shape;723;p11"/>
          <p:cNvSpPr txBox="1"/>
          <p:nvPr/>
        </p:nvSpPr>
        <p:spPr>
          <a:xfrm>
            <a:off x="8835844" y="6135489"/>
            <a:ext cx="24948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de-DE" sz="1000" u="none" cap="none" strike="noStrike">
                <a:solidFill>
                  <a:srgbClr val="222222"/>
                </a:solidFill>
                <a:latin typeface="Montserrat"/>
                <a:ea typeface="Montserrat"/>
                <a:cs typeface="Montserrat"/>
                <a:sym typeface="Montserrat"/>
              </a:rPr>
              <a:t>Philipp von Törne</a:t>
            </a:r>
            <a:endParaRPr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rPr i="0" lang="de-DE" sz="800" u="none" cap="none" strike="noStrike">
                <a:solidFill>
                  <a:srgbClr val="222222"/>
                </a:solidFill>
                <a:latin typeface="Montserrat"/>
                <a:ea typeface="Montserrat"/>
                <a:cs typeface="Montserrat"/>
                <a:sym typeface="Montserrat"/>
              </a:rPr>
              <a:t>Project Manager AI+Munich| Strascheg Center for Entrepreneurship | </a:t>
            </a:r>
            <a:r>
              <a:rPr i="0" lang="de-DE" sz="800" u="sng" cap="none" strike="noStrike">
                <a:solidFill>
                  <a:srgbClr val="1155CC"/>
                </a:solidFill>
                <a:latin typeface="Montserrat"/>
                <a:ea typeface="Montserrat"/>
                <a:cs typeface="Montserrat"/>
                <a:sym typeface="Montserrat"/>
                <a:hlinkClick r:id="rId7">
                  <a:extLst>
                    <a:ext uri="{A12FA001-AC4F-418D-AE19-62706E023703}">
                      <ahyp:hlinkClr val="tx"/>
                    </a:ext>
                  </a:extLst>
                </a:hlinkClick>
              </a:rPr>
              <a:t>www.sce.de</a:t>
            </a:r>
            <a:endParaRPr i="0" sz="800" u="none" cap="none" strike="noStrike">
              <a:solidFill>
                <a:srgbClr val="000000"/>
              </a:solidFill>
              <a:latin typeface="Montserrat"/>
              <a:ea typeface="Montserrat"/>
              <a:cs typeface="Montserrat"/>
              <a:sym typeface="Montserrat"/>
            </a:endParaRPr>
          </a:p>
        </p:txBody>
      </p:sp>
      <p:sp>
        <p:nvSpPr>
          <p:cNvPr id="724" name="Google Shape;724;p11"/>
          <p:cNvSpPr txBox="1"/>
          <p:nvPr/>
        </p:nvSpPr>
        <p:spPr>
          <a:xfrm>
            <a:off x="5849663" y="6069502"/>
            <a:ext cx="24948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de-DE" sz="1000" u="none" cap="none" strike="noStrike">
                <a:solidFill>
                  <a:srgbClr val="222222"/>
                </a:solidFill>
                <a:latin typeface="Montserrat"/>
                <a:ea typeface="Montserrat"/>
                <a:cs typeface="Montserrat"/>
                <a:sym typeface="Montserrat"/>
              </a:rPr>
              <a:t>Prof. Dr. Sven Sterzenbach</a:t>
            </a:r>
            <a:endParaRPr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800"/>
              <a:buFont typeface="Arial"/>
              <a:buNone/>
            </a:pPr>
            <a:r>
              <a:rPr i="0" lang="de-DE" sz="800" u="none" cap="none" strike="noStrike">
                <a:solidFill>
                  <a:srgbClr val="222222"/>
                </a:solidFill>
                <a:latin typeface="Montserrat"/>
                <a:ea typeface="Montserrat"/>
                <a:cs typeface="Montserrat"/>
                <a:sym typeface="Montserrat"/>
              </a:rPr>
              <a:t>Faculty 14 | Munich University </a:t>
            </a:r>
            <a:endParaRPr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800"/>
              <a:buFont typeface="Arial"/>
              <a:buNone/>
            </a:pPr>
            <a:r>
              <a:rPr i="0" lang="de-DE" sz="800" u="none" cap="none" strike="noStrike">
                <a:solidFill>
                  <a:srgbClr val="222222"/>
                </a:solidFill>
                <a:latin typeface="Montserrat"/>
                <a:ea typeface="Montserrat"/>
                <a:cs typeface="Montserrat"/>
                <a:sym typeface="Montserrat"/>
              </a:rPr>
              <a:t>of Applied Sciences | www.hm.edu</a:t>
            </a:r>
            <a:endParaRPr i="0" sz="800" u="none" cap="none" strike="noStrike">
              <a:solidFill>
                <a:srgbClr val="000000"/>
              </a:solidFill>
              <a:latin typeface="Montserrat"/>
              <a:ea typeface="Montserrat"/>
              <a:cs typeface="Montserrat"/>
              <a:sym typeface="Montserrat"/>
            </a:endParaRPr>
          </a:p>
        </p:txBody>
      </p:sp>
      <p:pic>
        <p:nvPicPr>
          <p:cNvPr id="725" name="Google Shape;725;p11"/>
          <p:cNvPicPr preferRelativeResize="0"/>
          <p:nvPr/>
        </p:nvPicPr>
        <p:blipFill rotWithShape="1">
          <a:blip r:embed="rId8">
            <a:alphaModFix/>
          </a:blip>
          <a:srcRect b="0" l="651" r="641" t="0"/>
          <a:stretch/>
        </p:blipFill>
        <p:spPr>
          <a:xfrm>
            <a:off x="8219350" y="6069500"/>
            <a:ext cx="616500" cy="624600"/>
          </a:xfrm>
          <a:prstGeom prst="ellipse">
            <a:avLst/>
          </a:prstGeom>
          <a:noFill/>
          <a:ln>
            <a:noFill/>
          </a:ln>
        </p:spPr>
      </p:pic>
      <p:pic>
        <p:nvPicPr>
          <p:cNvPr id="726" name="Google Shape;726;p11"/>
          <p:cNvPicPr preferRelativeResize="0"/>
          <p:nvPr/>
        </p:nvPicPr>
        <p:blipFill rotWithShape="1">
          <a:blip r:embed="rId9">
            <a:alphaModFix/>
          </a:blip>
          <a:srcRect b="0" l="651" r="641" t="0"/>
          <a:stretch/>
        </p:blipFill>
        <p:spPr>
          <a:xfrm>
            <a:off x="11158000" y="6069500"/>
            <a:ext cx="616500" cy="624600"/>
          </a:xfrm>
          <a:prstGeom prst="ellipse">
            <a:avLst/>
          </a:prstGeom>
          <a:noFill/>
          <a:ln>
            <a:noFill/>
          </a:ln>
        </p:spPr>
      </p:pic>
      <p:pic>
        <p:nvPicPr>
          <p:cNvPr id="727" name="Google Shape;727;p11"/>
          <p:cNvPicPr preferRelativeResize="0"/>
          <p:nvPr/>
        </p:nvPicPr>
        <p:blipFill rotWithShape="1">
          <a:blip r:embed="rId10">
            <a:alphaModFix/>
          </a:blip>
          <a:srcRect b="0" l="15796" r="15789" t="0"/>
          <a:stretch/>
        </p:blipFill>
        <p:spPr>
          <a:xfrm>
            <a:off x="2572800" y="897588"/>
            <a:ext cx="2458798" cy="3594127"/>
          </a:xfrm>
          <a:prstGeom prst="rect">
            <a:avLst/>
          </a:prstGeom>
          <a:noFill/>
          <a:ln>
            <a:noFill/>
          </a:ln>
        </p:spPr>
      </p:pic>
      <p:pic>
        <p:nvPicPr>
          <p:cNvPr id="728" name="Google Shape;728;p11"/>
          <p:cNvPicPr preferRelativeResize="0"/>
          <p:nvPr/>
        </p:nvPicPr>
        <p:blipFill rotWithShape="1">
          <a:blip r:embed="rId11">
            <a:alphaModFix/>
          </a:blip>
          <a:srcRect b="0" l="5562" r="5571" t="0"/>
          <a:stretch/>
        </p:blipFill>
        <p:spPr>
          <a:xfrm>
            <a:off x="2554810" y="4665663"/>
            <a:ext cx="2494802" cy="1871087"/>
          </a:xfrm>
          <a:prstGeom prst="rect">
            <a:avLst/>
          </a:prstGeom>
          <a:noFill/>
          <a:ln>
            <a:noFill/>
          </a:ln>
        </p:spPr>
      </p:pic>
      <p:pic>
        <p:nvPicPr>
          <p:cNvPr id="729" name="Google Shape;729;p11"/>
          <p:cNvPicPr preferRelativeResize="0"/>
          <p:nvPr/>
        </p:nvPicPr>
        <p:blipFill rotWithShape="1">
          <a:blip r:embed="rId12">
            <a:alphaModFix/>
          </a:blip>
          <a:srcRect b="0" l="26228" r="26228" t="0"/>
          <a:stretch/>
        </p:blipFill>
        <p:spPr>
          <a:xfrm>
            <a:off x="249600" y="897600"/>
            <a:ext cx="2161075" cy="5683277"/>
          </a:xfrm>
          <a:prstGeom prst="rect">
            <a:avLst/>
          </a:prstGeom>
          <a:noFill/>
          <a:ln>
            <a:noFill/>
          </a:ln>
        </p:spPr>
      </p:pic>
      <p:sp>
        <p:nvSpPr>
          <p:cNvPr id="730" name="Google Shape;730;p11"/>
          <p:cNvSpPr txBox="1"/>
          <p:nvPr/>
        </p:nvSpPr>
        <p:spPr>
          <a:xfrm>
            <a:off x="5849675" y="773725"/>
            <a:ext cx="55410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lang="de-DE" sz="1000">
                <a:solidFill>
                  <a:schemeClr val="dk1"/>
                </a:solidFill>
                <a:latin typeface="Montserrat"/>
                <a:ea typeface="Montserrat"/>
                <a:cs typeface="Montserrat"/>
                <a:sym typeface="Montserrat"/>
              </a:rPr>
              <a:t>Real Project: Digitalization - Creating NEBourhoods together</a:t>
            </a:r>
            <a:endParaRPr b="1" sz="10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b="1" sz="1000">
              <a:solidFill>
                <a:schemeClr val="dk1"/>
              </a:solidFill>
              <a:latin typeface="Montserrat"/>
              <a:ea typeface="Montserrat"/>
              <a:cs typeface="Montserrat"/>
              <a:sym typeface="Montserrat"/>
            </a:endParaRPr>
          </a:p>
        </p:txBody>
      </p:sp>
      <p:sp>
        <p:nvSpPr>
          <p:cNvPr id="731" name="Google Shape;731;p11"/>
          <p:cNvSpPr txBox="1"/>
          <p:nvPr/>
        </p:nvSpPr>
        <p:spPr>
          <a:xfrm>
            <a:off x="5849522" y="1218635"/>
            <a:ext cx="5541000" cy="2586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t/>
            </a:r>
            <a:endParaRPr sz="900">
              <a:solidFill>
                <a:srgbClr val="3F3F3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de-DE" sz="900">
                <a:solidFill>
                  <a:srgbClr val="3F3F3F"/>
                </a:solidFill>
                <a:latin typeface="Montserrat"/>
                <a:ea typeface="Montserrat"/>
                <a:cs typeface="Montserrat"/>
                <a:sym typeface="Montserrat"/>
              </a:rPr>
              <a:t>Real Project Digitalization is a hybrid seminar that aims to promote students entrepreneurial, digital and intercultural competences.</a:t>
            </a:r>
            <a:endParaRPr sz="900">
              <a:solidFill>
                <a:srgbClr val="3F3F3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de-DE" sz="900">
                <a:solidFill>
                  <a:srgbClr val="3F3F3F"/>
                </a:solidFill>
                <a:latin typeface="Montserrat"/>
                <a:ea typeface="Montserrat"/>
                <a:cs typeface="Montserrat"/>
                <a:sym typeface="Montserrat"/>
              </a:rPr>
              <a:t>Students learn how to work in interdisciplinary remote teams, following agile processes, developing digital prototypes and business models.</a:t>
            </a:r>
            <a:endParaRPr sz="900">
              <a:solidFill>
                <a:srgbClr val="3F3F3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900">
              <a:solidFill>
                <a:srgbClr val="3F3F3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de-DE" sz="900">
                <a:solidFill>
                  <a:srgbClr val="3F3F3F"/>
                </a:solidFill>
                <a:latin typeface="Montserrat"/>
                <a:ea typeface="Montserrat"/>
                <a:cs typeface="Montserrat"/>
                <a:sym typeface="Montserrat"/>
              </a:rPr>
              <a:t>Students work in interdisciplinary (potentially international) teams on real-life problems that matter. These real-life problems are innovation challenges proposed by an NGO or public sector entity through a collaboration with HM’s Digital Transformation Lab, supported by AWS. The students teams follow an innovation process to tackle the proposed challenges and prototype solutions using digital technologies with market potential for generating societal impact. </a:t>
            </a:r>
            <a:endParaRPr sz="900">
              <a:solidFill>
                <a:srgbClr val="3F3F3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900">
              <a:solidFill>
                <a:srgbClr val="3F3F3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de-DE" sz="900">
                <a:solidFill>
                  <a:srgbClr val="3F3F3F"/>
                </a:solidFill>
                <a:latin typeface="Montserrat"/>
                <a:ea typeface="Montserrat"/>
                <a:cs typeface="Montserrat"/>
                <a:sym typeface="Montserrat"/>
              </a:rPr>
              <a:t>The course is a flipped-classroom, which means that the content is available online via video lectures and on our dynamic weekly sessions, in person,  we concentrate on teamwork with coaching. </a:t>
            </a:r>
            <a:endParaRPr sz="900">
              <a:solidFill>
                <a:srgbClr val="3F3F3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900">
              <a:solidFill>
                <a:srgbClr val="3F3F3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900">
              <a:solidFill>
                <a:srgbClr val="3F3F3F"/>
              </a:solidFill>
              <a:latin typeface="Montserrat"/>
              <a:ea typeface="Montserrat"/>
              <a:cs typeface="Montserrat"/>
              <a:sym typeface="Montserrat"/>
            </a:endParaRPr>
          </a:p>
        </p:txBody>
      </p:sp>
      <p:grpSp>
        <p:nvGrpSpPr>
          <p:cNvPr id="732" name="Google Shape;732;p11"/>
          <p:cNvGrpSpPr/>
          <p:nvPr/>
        </p:nvGrpSpPr>
        <p:grpSpPr>
          <a:xfrm>
            <a:off x="10080000" y="270000"/>
            <a:ext cx="1595100" cy="378900"/>
            <a:chOff x="10080000" y="270000"/>
            <a:chExt cx="1595100" cy="378900"/>
          </a:xfrm>
        </p:grpSpPr>
        <p:sp>
          <p:nvSpPr>
            <p:cNvPr id="733" name="Google Shape;733;p11"/>
            <p:cNvSpPr/>
            <p:nvPr/>
          </p:nvSpPr>
          <p:spPr>
            <a:xfrm>
              <a:off x="10080000" y="270000"/>
              <a:ext cx="1595100" cy="378900"/>
            </a:xfrm>
            <a:prstGeom prst="rect">
              <a:avLst/>
            </a:prstGeom>
            <a:noFill/>
            <a:ln cap="flat" cmpd="sng" w="38100">
              <a:solidFill>
                <a:srgbClr val="8B8B8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i="0" sz="1800" u="none" cap="none" strike="noStrike">
                <a:solidFill>
                  <a:schemeClr val="lt1"/>
                </a:solidFill>
                <a:latin typeface="Montserrat"/>
                <a:ea typeface="Montserrat"/>
                <a:cs typeface="Montserrat"/>
                <a:sym typeface="Montserrat"/>
              </a:endParaRPr>
            </a:p>
          </p:txBody>
        </p:sp>
        <p:sp>
          <p:nvSpPr>
            <p:cNvPr id="734" name="Google Shape;734;p11"/>
            <p:cNvSpPr txBox="1"/>
            <p:nvPr/>
          </p:nvSpPr>
          <p:spPr>
            <a:xfrm>
              <a:off x="10104894" y="313277"/>
              <a:ext cx="15453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lang="de-DE" sz="1100">
                  <a:solidFill>
                    <a:schemeClr val="dk1"/>
                  </a:solidFill>
                  <a:latin typeface="Calibri"/>
                  <a:ea typeface="Calibri"/>
                  <a:cs typeface="Calibri"/>
                  <a:sym typeface="Calibri"/>
                </a:rPr>
                <a:t>Digitalization</a:t>
              </a:r>
              <a:endParaRPr b="0" i="0" sz="1100" u="none" cap="none" strike="noStrike">
                <a:solidFill>
                  <a:schemeClr val="dk1"/>
                </a:solidFill>
                <a:latin typeface="Calibri"/>
                <a:ea typeface="Calibri"/>
                <a:cs typeface="Calibri"/>
                <a:sym typeface="Calibri"/>
              </a:endParaRPr>
            </a:p>
          </p:txBody>
        </p:sp>
      </p:grpSp>
      <p:sp>
        <p:nvSpPr>
          <p:cNvPr id="735" name="Google Shape;735;p11"/>
          <p:cNvSpPr txBox="1"/>
          <p:nvPr/>
        </p:nvSpPr>
        <p:spPr>
          <a:xfrm>
            <a:off x="5968275" y="3849313"/>
            <a:ext cx="1495200" cy="369300"/>
          </a:xfrm>
          <a:prstGeom prst="rect">
            <a:avLst/>
          </a:prstGeom>
          <a:solidFill>
            <a:srgbClr val="3F3F3F"/>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de-DE" sz="1800" u="none" cap="none" strike="noStrike">
                <a:solidFill>
                  <a:schemeClr val="lt1"/>
                </a:solidFill>
                <a:latin typeface="Calibri"/>
                <a:ea typeface="Calibri"/>
                <a:cs typeface="Calibri"/>
                <a:sym typeface="Calibri"/>
              </a:rPr>
              <a:t>LECTURERS</a:t>
            </a:r>
            <a:endParaRPr b="0" i="0" sz="1800" u="none" cap="none" strike="noStrike">
              <a:solidFill>
                <a:schemeClr val="lt1"/>
              </a:solidFill>
              <a:latin typeface="Calibri"/>
              <a:ea typeface="Calibri"/>
              <a:cs typeface="Calibri"/>
              <a:sym typeface="Calibri"/>
            </a:endParaRPr>
          </a:p>
        </p:txBody>
      </p:sp>
      <p:sp>
        <p:nvSpPr>
          <p:cNvPr id="736" name="Google Shape;736;p11"/>
          <p:cNvSpPr txBox="1"/>
          <p:nvPr/>
        </p:nvSpPr>
        <p:spPr>
          <a:xfrm>
            <a:off x="10466108" y="3849313"/>
            <a:ext cx="822900" cy="369300"/>
          </a:xfrm>
          <a:prstGeom prst="rect">
            <a:avLst/>
          </a:prstGeom>
          <a:solidFill>
            <a:srgbClr val="3F3F3F"/>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de-DE" sz="1800" u="none" cap="none" strike="noStrike">
                <a:solidFill>
                  <a:schemeClr val="lt1"/>
                </a:solidFill>
                <a:latin typeface="Calibri"/>
                <a:ea typeface="Calibri"/>
                <a:cs typeface="Calibri"/>
                <a:sym typeface="Calibri"/>
              </a:rPr>
              <a:t>FACTS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g2b75d70d5dc_0_3"/>
          <p:cNvSpPr txBox="1"/>
          <p:nvPr/>
        </p:nvSpPr>
        <p:spPr>
          <a:xfrm>
            <a:off x="5849475" y="1699745"/>
            <a:ext cx="5541300" cy="1911000"/>
          </a:xfrm>
          <a:prstGeom prst="rect">
            <a:avLst/>
          </a:prstGeom>
          <a:noFill/>
          <a:ln>
            <a:noFill/>
          </a:ln>
        </p:spPr>
        <p:txBody>
          <a:bodyPr anchorCtr="0" anchor="t" bIns="45700" lIns="91425" spcFirstLastPara="1" rIns="91425" wrap="square" tIns="45700">
            <a:spAutoFit/>
          </a:bodyPr>
          <a:lstStyle/>
          <a:p>
            <a:pPr indent="0" lvl="0" marL="0" marR="0" rtl="0" algn="r">
              <a:lnSpc>
                <a:spcPct val="115000"/>
              </a:lnSpc>
              <a:spcBef>
                <a:spcPts val="600"/>
              </a:spcBef>
              <a:spcAft>
                <a:spcPts val="0"/>
              </a:spcAft>
              <a:buClr>
                <a:schemeClr val="dk1"/>
              </a:buClr>
              <a:buSzPts val="1100"/>
              <a:buFont typeface="Arial"/>
              <a:buNone/>
            </a:pPr>
            <a:r>
              <a:rPr lang="de-DE" sz="900">
                <a:solidFill>
                  <a:schemeClr val="dk1"/>
                </a:solidFill>
                <a:latin typeface="Montserrat"/>
                <a:ea typeface="Montserrat"/>
                <a:cs typeface="Montserrat"/>
                <a:sym typeface="Montserrat"/>
              </a:rPr>
              <a:t>Innovationen für eine nachhaltige Zukunft</a:t>
            </a:r>
            <a:endParaRPr sz="900">
              <a:solidFill>
                <a:schemeClr val="dk1"/>
              </a:solidFill>
              <a:latin typeface="Montserrat"/>
              <a:ea typeface="Montserrat"/>
              <a:cs typeface="Montserrat"/>
              <a:sym typeface="Montserrat"/>
            </a:endParaRPr>
          </a:p>
          <a:p>
            <a:pPr indent="0" lvl="0" marL="0" marR="0" rtl="0" algn="r">
              <a:lnSpc>
                <a:spcPct val="115000"/>
              </a:lnSpc>
              <a:spcBef>
                <a:spcPts val="600"/>
              </a:spcBef>
              <a:spcAft>
                <a:spcPts val="0"/>
              </a:spcAft>
              <a:buClr>
                <a:schemeClr val="dk1"/>
              </a:buClr>
              <a:buSzPts val="1100"/>
              <a:buFont typeface="Arial"/>
              <a:buNone/>
            </a:pPr>
            <a:r>
              <a:rPr lang="de-DE" sz="900">
                <a:solidFill>
                  <a:schemeClr val="dk1"/>
                </a:solidFill>
                <a:latin typeface="Montserrat"/>
                <a:ea typeface="Montserrat"/>
                <a:cs typeface="Montserrat"/>
                <a:sym typeface="Montserrat"/>
              </a:rPr>
              <a:t>Wie können innovative Lösungen zu bestehenden Herausforderungen rund um die Sustainable Development Goals der United Nations aussehen?</a:t>
            </a:r>
            <a:endParaRPr sz="900">
              <a:solidFill>
                <a:schemeClr val="dk1"/>
              </a:solidFill>
              <a:latin typeface="Montserrat"/>
              <a:ea typeface="Montserrat"/>
              <a:cs typeface="Montserrat"/>
              <a:sym typeface="Montserrat"/>
            </a:endParaRPr>
          </a:p>
          <a:p>
            <a:pPr indent="0" lvl="0" marL="0" marR="0" rtl="0" algn="r">
              <a:lnSpc>
                <a:spcPct val="115000"/>
              </a:lnSpc>
              <a:spcBef>
                <a:spcPts val="600"/>
              </a:spcBef>
              <a:spcAft>
                <a:spcPts val="0"/>
              </a:spcAft>
              <a:buClr>
                <a:schemeClr val="dk1"/>
              </a:buClr>
              <a:buSzPts val="1100"/>
              <a:buFont typeface="Arial"/>
              <a:buNone/>
            </a:pPr>
            <a:r>
              <a:rPr lang="de-DE" sz="900">
                <a:solidFill>
                  <a:schemeClr val="dk1"/>
                </a:solidFill>
                <a:latin typeface="Montserrat"/>
                <a:ea typeface="Montserrat"/>
                <a:cs typeface="Montserrat"/>
                <a:sym typeface="Montserrat"/>
              </a:rPr>
              <a:t>In unterschiedlichen Themenfeldern, wie Mobilitätswende, Co-Creation und Teilhabe, Wärmepumpen und Elektromotoren, sowie die Weltklimakonferenz COP28, entwickeln Studierende in Teams gemeinsam innovative Ansätze in Abstimmung mit Praxispartnern aus den jeweiligen Themenfeldern. </a:t>
            </a:r>
            <a:endParaRPr sz="900">
              <a:solidFill>
                <a:schemeClr val="dk1"/>
              </a:solidFill>
              <a:latin typeface="Montserrat"/>
              <a:ea typeface="Montserrat"/>
              <a:cs typeface="Montserrat"/>
              <a:sym typeface="Montserrat"/>
            </a:endParaRPr>
          </a:p>
          <a:p>
            <a:pPr indent="0" lvl="0" marL="0" marR="0" rtl="0" algn="r">
              <a:lnSpc>
                <a:spcPct val="115000"/>
              </a:lnSpc>
              <a:spcBef>
                <a:spcPts val="600"/>
              </a:spcBef>
              <a:spcAft>
                <a:spcPts val="0"/>
              </a:spcAft>
              <a:buClr>
                <a:schemeClr val="dk1"/>
              </a:buClr>
              <a:buSzPts val="1100"/>
              <a:buFont typeface="Arial"/>
              <a:buNone/>
            </a:pPr>
            <a:r>
              <a:rPr lang="de-DE" sz="900">
                <a:solidFill>
                  <a:schemeClr val="dk1"/>
                </a:solidFill>
                <a:latin typeface="Montserrat"/>
                <a:ea typeface="Montserrat"/>
                <a:cs typeface="Montserrat"/>
                <a:sym typeface="Montserrat"/>
              </a:rPr>
              <a:t>Begleitet werden sie dabei von interdisziplinären Coach-Tandems, die sie bei der Umsetzung ihrer Ideen unterstützen.  </a:t>
            </a:r>
            <a:endParaRPr sz="900">
              <a:solidFill>
                <a:schemeClr val="dk1"/>
              </a:solidFill>
              <a:latin typeface="Montserrat"/>
              <a:ea typeface="Montserrat"/>
              <a:cs typeface="Montserrat"/>
              <a:sym typeface="Montserrat"/>
            </a:endParaRPr>
          </a:p>
          <a:p>
            <a:pPr indent="0" lvl="0" marL="0" marR="0" rtl="0" algn="r">
              <a:lnSpc>
                <a:spcPct val="100000"/>
              </a:lnSpc>
              <a:spcBef>
                <a:spcPts val="600"/>
              </a:spcBef>
              <a:spcAft>
                <a:spcPts val="0"/>
              </a:spcAft>
              <a:buClr>
                <a:srgbClr val="000000"/>
              </a:buClr>
              <a:buSzPts val="800"/>
              <a:buFont typeface="Arial"/>
              <a:buNone/>
            </a:pPr>
            <a:r>
              <a:rPr i="0" lang="de-DE" sz="500" u="none" cap="none" strike="noStrike">
                <a:solidFill>
                  <a:srgbClr val="3F3F3F"/>
                </a:solidFill>
                <a:latin typeface="Montserrat"/>
                <a:ea typeface="Montserrat"/>
                <a:cs typeface="Montserrat"/>
                <a:sym typeface="Montserrat"/>
              </a:rPr>
              <a:t>.</a:t>
            </a:r>
            <a:endParaRPr i="0" sz="500" u="none" cap="none" strike="noStrike">
              <a:solidFill>
                <a:srgbClr val="3F3F3F"/>
              </a:solidFill>
              <a:latin typeface="Montserrat"/>
              <a:ea typeface="Montserrat"/>
              <a:cs typeface="Montserrat"/>
              <a:sym typeface="Montserrat"/>
            </a:endParaRPr>
          </a:p>
        </p:txBody>
      </p:sp>
      <p:sp>
        <p:nvSpPr>
          <p:cNvPr id="742" name="Google Shape;742;g2b75d70d5dc_0_3"/>
          <p:cNvSpPr txBox="1"/>
          <p:nvPr/>
        </p:nvSpPr>
        <p:spPr>
          <a:xfrm>
            <a:off x="564384" y="264454"/>
            <a:ext cx="2317800" cy="215400"/>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de-DE" sz="800" u="none" cap="none" strike="noStrike">
                <a:solidFill>
                  <a:srgbClr val="000000"/>
                </a:solidFill>
                <a:latin typeface="Montserrat"/>
                <a:ea typeface="Montserrat"/>
                <a:cs typeface="Montserrat"/>
                <a:sym typeface="Montserrat"/>
              </a:rPr>
              <a:t>REAL PROJECT #</a:t>
            </a:r>
            <a:r>
              <a:rPr b="1" lang="de-DE" sz="800">
                <a:latin typeface="Montserrat"/>
                <a:ea typeface="Montserrat"/>
                <a:cs typeface="Montserrat"/>
                <a:sym typeface="Montserrat"/>
              </a:rPr>
              <a:t>7</a:t>
            </a:r>
            <a:endParaRPr b="1" i="0" sz="800" u="none" cap="none" strike="noStrike">
              <a:solidFill>
                <a:srgbClr val="000000"/>
              </a:solidFill>
              <a:latin typeface="Montserrat"/>
              <a:ea typeface="Montserrat"/>
              <a:cs typeface="Montserrat"/>
              <a:sym typeface="Montserrat"/>
            </a:endParaRPr>
          </a:p>
        </p:txBody>
      </p:sp>
      <p:sp>
        <p:nvSpPr>
          <p:cNvPr id="743" name="Google Shape;743;g2b75d70d5dc_0_3"/>
          <p:cNvSpPr txBox="1"/>
          <p:nvPr/>
        </p:nvSpPr>
        <p:spPr>
          <a:xfrm>
            <a:off x="9774366" y="3815775"/>
            <a:ext cx="1495200" cy="369300"/>
          </a:xfrm>
          <a:prstGeom prst="rect">
            <a:avLst/>
          </a:prstGeom>
          <a:solidFill>
            <a:srgbClr val="3F3F3F"/>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de-DE" sz="1800" u="none" cap="none" strike="noStrike">
                <a:solidFill>
                  <a:schemeClr val="lt1"/>
                </a:solidFill>
                <a:latin typeface="Calibri"/>
                <a:ea typeface="Calibri"/>
                <a:cs typeface="Calibri"/>
                <a:sym typeface="Calibri"/>
              </a:rPr>
              <a:t>FACTS</a:t>
            </a:r>
            <a:endParaRPr b="0" i="0" sz="1400" u="none" cap="none" strike="noStrike">
              <a:solidFill>
                <a:srgbClr val="000000"/>
              </a:solidFill>
              <a:latin typeface="Arial"/>
              <a:ea typeface="Arial"/>
              <a:cs typeface="Arial"/>
              <a:sym typeface="Arial"/>
            </a:endParaRPr>
          </a:p>
        </p:txBody>
      </p:sp>
      <p:sp>
        <p:nvSpPr>
          <p:cNvPr id="744" name="Google Shape;744;g2b75d70d5dc_0_3"/>
          <p:cNvSpPr txBox="1"/>
          <p:nvPr/>
        </p:nvSpPr>
        <p:spPr>
          <a:xfrm>
            <a:off x="9774375" y="4336100"/>
            <a:ext cx="1951500" cy="86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lang="de-DE" sz="1000">
                <a:solidFill>
                  <a:schemeClr val="dk1"/>
                </a:solidFill>
                <a:highlight>
                  <a:schemeClr val="lt1"/>
                </a:highlight>
                <a:latin typeface="Montserrat"/>
                <a:ea typeface="Montserrat"/>
                <a:cs typeface="Montserrat"/>
                <a:sym typeface="Montserrat"/>
              </a:rPr>
              <a:t>Donnerstags, </a:t>
            </a:r>
            <a:endParaRPr sz="1000">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de-DE" sz="1000">
                <a:solidFill>
                  <a:schemeClr val="dk1"/>
                </a:solidFill>
                <a:highlight>
                  <a:schemeClr val="lt1"/>
                </a:highlight>
                <a:latin typeface="Montserrat"/>
                <a:ea typeface="Montserrat"/>
                <a:cs typeface="Montserrat"/>
                <a:sym typeface="Montserrat"/>
              </a:rPr>
              <a:t>14.00 - 17.15 Uhr </a:t>
            </a:r>
            <a:endParaRPr sz="1000">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de-DE" sz="1000">
                <a:solidFill>
                  <a:schemeClr val="dk1"/>
                </a:solidFill>
                <a:highlight>
                  <a:schemeClr val="lt1"/>
                </a:highlight>
                <a:latin typeface="Montserrat"/>
                <a:ea typeface="Montserrat"/>
                <a:cs typeface="Montserrat"/>
                <a:sym typeface="Montserrat"/>
              </a:rPr>
              <a:t>Ab 23.03.2023 </a:t>
            </a:r>
            <a:endParaRPr sz="1000">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b="1" sz="1000">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b="1" sz="1000">
              <a:solidFill>
                <a:schemeClr val="dk1"/>
              </a:solidFill>
              <a:highlight>
                <a:schemeClr val="lt1"/>
              </a:highlight>
              <a:latin typeface="Montserrat"/>
              <a:ea typeface="Montserrat"/>
              <a:cs typeface="Montserrat"/>
              <a:sym typeface="Montserrat"/>
            </a:endParaRPr>
          </a:p>
        </p:txBody>
      </p:sp>
      <p:sp>
        <p:nvSpPr>
          <p:cNvPr id="745" name="Google Shape;745;g2b75d70d5dc_0_3"/>
          <p:cNvSpPr txBox="1"/>
          <p:nvPr/>
        </p:nvSpPr>
        <p:spPr>
          <a:xfrm>
            <a:off x="6009650" y="3815780"/>
            <a:ext cx="1495200" cy="343500"/>
          </a:xfrm>
          <a:prstGeom prst="rect">
            <a:avLst/>
          </a:prstGeom>
          <a:solidFill>
            <a:srgbClr val="3F3F3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de-DE" sz="1800" u="none" cap="none" strike="noStrike">
                <a:solidFill>
                  <a:schemeClr val="lt1"/>
                </a:solidFill>
                <a:latin typeface="Calibri"/>
                <a:ea typeface="Calibri"/>
                <a:cs typeface="Calibri"/>
                <a:sym typeface="Calibri"/>
              </a:rPr>
              <a:t>Dozent*innen</a:t>
            </a:r>
            <a:endParaRPr b="0" i="0" sz="1400" u="none" cap="none" strike="noStrike">
              <a:solidFill>
                <a:srgbClr val="000000"/>
              </a:solidFill>
              <a:latin typeface="Arial"/>
              <a:ea typeface="Arial"/>
              <a:cs typeface="Arial"/>
              <a:sym typeface="Arial"/>
            </a:endParaRPr>
          </a:p>
        </p:txBody>
      </p:sp>
      <p:pic>
        <p:nvPicPr>
          <p:cNvPr id="746" name="Google Shape;746;g2b75d70d5dc_0_3"/>
          <p:cNvPicPr preferRelativeResize="0"/>
          <p:nvPr>
            <p:ph idx="2" type="pic"/>
          </p:nvPr>
        </p:nvPicPr>
        <p:blipFill rotWithShape="1">
          <a:blip r:embed="rId3">
            <a:alphaModFix/>
          </a:blip>
          <a:srcRect b="0" l="27579" r="27575" t="0"/>
          <a:stretch/>
        </p:blipFill>
        <p:spPr>
          <a:xfrm>
            <a:off x="564384" y="844062"/>
            <a:ext cx="2318401" cy="5169876"/>
          </a:xfrm>
          <a:prstGeom prst="rect">
            <a:avLst/>
          </a:prstGeom>
          <a:noFill/>
          <a:ln>
            <a:noFill/>
          </a:ln>
        </p:spPr>
      </p:pic>
      <p:sp>
        <p:nvSpPr>
          <p:cNvPr id="747" name="Google Shape;747;g2b75d70d5dc_0_3"/>
          <p:cNvSpPr txBox="1"/>
          <p:nvPr/>
        </p:nvSpPr>
        <p:spPr>
          <a:xfrm>
            <a:off x="5955313" y="4336100"/>
            <a:ext cx="3539700" cy="2401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de-DE" sz="1000" u="none" cap="none" strike="noStrike">
                <a:solidFill>
                  <a:srgbClr val="222222"/>
                </a:solidFill>
                <a:latin typeface="Montserrat"/>
                <a:ea typeface="Montserrat"/>
                <a:cs typeface="Montserrat"/>
                <a:sym typeface="Montserrat"/>
              </a:rPr>
              <a:t>Prof. Dr. Georg Zollner</a:t>
            </a:r>
            <a:endParaRPr i="0" sz="10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t/>
            </a:r>
            <a:endParaRPr sz="1000">
              <a:solidFill>
                <a:srgbClr val="222222"/>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00"/>
              <a:buFont typeface="Arial"/>
              <a:buNone/>
            </a:pPr>
            <a:r>
              <a:rPr lang="de-DE" sz="1000">
                <a:solidFill>
                  <a:srgbClr val="222222"/>
                </a:solidFill>
                <a:latin typeface="Montserrat"/>
                <a:ea typeface="Montserrat"/>
                <a:cs typeface="Montserrat"/>
                <a:sym typeface="Montserrat"/>
              </a:rPr>
              <a:t>Prof. Dr. Thomas Ackermann</a:t>
            </a:r>
            <a:endParaRPr sz="1000">
              <a:solidFill>
                <a:srgbClr val="222222"/>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00"/>
              <a:buFont typeface="Arial"/>
              <a:buNone/>
            </a:pPr>
            <a:r>
              <a:t/>
            </a:r>
            <a:endParaRPr sz="1000">
              <a:solidFill>
                <a:srgbClr val="222222"/>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00"/>
              <a:buFont typeface="Arial"/>
              <a:buNone/>
            </a:pPr>
            <a:r>
              <a:rPr lang="de-DE" sz="1000">
                <a:solidFill>
                  <a:srgbClr val="222222"/>
                </a:solidFill>
                <a:latin typeface="Montserrat"/>
                <a:ea typeface="Montserrat"/>
                <a:cs typeface="Montserrat"/>
                <a:sym typeface="Montserrat"/>
              </a:rPr>
              <a:t>Prof. Dr. Theo Eberhardt</a:t>
            </a:r>
            <a:endParaRPr sz="1000">
              <a:solidFill>
                <a:srgbClr val="222222"/>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00"/>
              <a:buFont typeface="Arial"/>
              <a:buNone/>
            </a:pPr>
            <a:r>
              <a:t/>
            </a:r>
            <a:endParaRPr sz="1000">
              <a:solidFill>
                <a:srgbClr val="222222"/>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00"/>
              <a:buFont typeface="Arial"/>
              <a:buNone/>
            </a:pPr>
            <a:r>
              <a:rPr lang="de-DE" sz="1000">
                <a:solidFill>
                  <a:srgbClr val="222222"/>
                </a:solidFill>
                <a:latin typeface="Montserrat"/>
                <a:ea typeface="Montserrat"/>
                <a:cs typeface="Montserrat"/>
                <a:sym typeface="Montserrat"/>
              </a:rPr>
              <a:t>Prof. Dr. Georg Kerber </a:t>
            </a:r>
            <a:endParaRPr sz="1000">
              <a:solidFill>
                <a:srgbClr val="222222"/>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00"/>
              <a:buFont typeface="Arial"/>
              <a:buNone/>
            </a:pPr>
            <a:r>
              <a:t/>
            </a:r>
            <a:endParaRPr sz="1000">
              <a:solidFill>
                <a:srgbClr val="222222"/>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00"/>
              <a:buFont typeface="Arial"/>
              <a:buNone/>
            </a:pPr>
            <a:r>
              <a:rPr lang="de-DE" sz="1000">
                <a:solidFill>
                  <a:srgbClr val="222222"/>
                </a:solidFill>
                <a:latin typeface="Montserrat"/>
                <a:ea typeface="Montserrat"/>
                <a:cs typeface="Montserrat"/>
                <a:sym typeface="Montserrat"/>
              </a:rPr>
              <a:t>Prof. Dr. Pia Popal</a:t>
            </a:r>
            <a:endParaRPr sz="1000">
              <a:solidFill>
                <a:srgbClr val="222222"/>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00"/>
              <a:buFont typeface="Arial"/>
              <a:buNone/>
            </a:pPr>
            <a:r>
              <a:t/>
            </a:r>
            <a:endParaRPr sz="1000">
              <a:solidFill>
                <a:srgbClr val="222222"/>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00"/>
              <a:buFont typeface="Arial"/>
              <a:buNone/>
            </a:pPr>
            <a:r>
              <a:t/>
            </a:r>
            <a:endParaRPr sz="1000">
              <a:solidFill>
                <a:srgbClr val="222222"/>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00"/>
              <a:buFont typeface="Arial"/>
              <a:buNone/>
            </a:pPr>
            <a:r>
              <a:rPr lang="de-DE" sz="1000">
                <a:solidFill>
                  <a:srgbClr val="222222"/>
                </a:solidFill>
                <a:latin typeface="Montserrat"/>
                <a:ea typeface="Montserrat"/>
                <a:cs typeface="Montserrat"/>
                <a:sym typeface="Montserrat"/>
              </a:rPr>
              <a:t>Annemarie Lauffer</a:t>
            </a:r>
            <a:endParaRPr sz="1000">
              <a:solidFill>
                <a:srgbClr val="222222"/>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00"/>
              <a:buFont typeface="Arial"/>
              <a:buNone/>
            </a:pPr>
            <a:r>
              <a:t/>
            </a:r>
            <a:endParaRPr sz="1000">
              <a:solidFill>
                <a:srgbClr val="22222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t/>
            </a:r>
            <a:endParaRPr sz="1000">
              <a:solidFill>
                <a:srgbClr val="22222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t/>
            </a:r>
            <a:endParaRPr i="0" sz="1000" u="none" cap="none" strike="noStrike">
              <a:solidFill>
                <a:srgbClr val="222222"/>
              </a:solidFill>
              <a:latin typeface="Montserrat"/>
              <a:ea typeface="Montserrat"/>
              <a:cs typeface="Montserrat"/>
              <a:sym typeface="Montserrat"/>
            </a:endParaRPr>
          </a:p>
        </p:txBody>
      </p:sp>
      <p:pic>
        <p:nvPicPr>
          <p:cNvPr id="748" name="Google Shape;748;g2b75d70d5dc_0_3"/>
          <p:cNvPicPr preferRelativeResize="0"/>
          <p:nvPr>
            <p:ph idx="4" type="pic"/>
          </p:nvPr>
        </p:nvPicPr>
        <p:blipFill rotWithShape="1">
          <a:blip r:embed="rId4">
            <a:alphaModFix/>
          </a:blip>
          <a:srcRect b="0" l="17298" r="17298" t="0"/>
          <a:stretch/>
        </p:blipFill>
        <p:spPr>
          <a:xfrm>
            <a:off x="3217153" y="3514700"/>
            <a:ext cx="2458800" cy="2504710"/>
          </a:xfrm>
          <a:prstGeom prst="rect">
            <a:avLst/>
          </a:prstGeom>
          <a:noFill/>
          <a:ln>
            <a:noFill/>
          </a:ln>
        </p:spPr>
      </p:pic>
      <p:pic>
        <p:nvPicPr>
          <p:cNvPr id="749" name="Google Shape;749;g2b75d70d5dc_0_3"/>
          <p:cNvPicPr preferRelativeResize="0"/>
          <p:nvPr/>
        </p:nvPicPr>
        <p:blipFill rotWithShape="1">
          <a:blip r:embed="rId5">
            <a:alphaModFix/>
          </a:blip>
          <a:srcRect b="0" l="0" r="0" t="0"/>
          <a:stretch/>
        </p:blipFill>
        <p:spPr>
          <a:xfrm>
            <a:off x="3031219" y="273775"/>
            <a:ext cx="343539" cy="206123"/>
          </a:xfrm>
          <a:prstGeom prst="rect">
            <a:avLst/>
          </a:prstGeom>
          <a:noFill/>
          <a:ln>
            <a:noFill/>
          </a:ln>
        </p:spPr>
      </p:pic>
      <p:pic>
        <p:nvPicPr>
          <p:cNvPr id="750" name="Google Shape;750;g2b75d70d5dc_0_3"/>
          <p:cNvPicPr preferRelativeResize="0"/>
          <p:nvPr>
            <p:ph idx="3" type="pic"/>
          </p:nvPr>
        </p:nvPicPr>
        <p:blipFill rotWithShape="1">
          <a:blip r:embed="rId6">
            <a:alphaModFix/>
          </a:blip>
          <a:srcRect b="9123" l="0" r="0" t="9123"/>
          <a:stretch/>
        </p:blipFill>
        <p:spPr>
          <a:xfrm>
            <a:off x="3217153" y="844061"/>
            <a:ext cx="2458800" cy="2510183"/>
          </a:xfrm>
          <a:prstGeom prst="rect">
            <a:avLst/>
          </a:prstGeom>
          <a:noFill/>
          <a:ln>
            <a:noFill/>
          </a:ln>
        </p:spPr>
      </p:pic>
      <p:sp>
        <p:nvSpPr>
          <p:cNvPr id="751" name="Google Shape;751;g2b75d70d5dc_0_3"/>
          <p:cNvSpPr txBox="1"/>
          <p:nvPr/>
        </p:nvSpPr>
        <p:spPr>
          <a:xfrm>
            <a:off x="5967119" y="1138646"/>
            <a:ext cx="54360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b="1" i="0" lang="de-DE" sz="1000" u="none" cap="none" strike="noStrike">
                <a:solidFill>
                  <a:schemeClr val="dk1"/>
                </a:solidFill>
                <a:latin typeface="Montserrat"/>
                <a:ea typeface="Montserrat"/>
                <a:cs typeface="Montserrat"/>
                <a:sym typeface="Montserrat"/>
              </a:rPr>
              <a:t>Real Project: </a:t>
            </a:r>
            <a:r>
              <a:rPr b="1" lang="de-DE" sz="1000">
                <a:solidFill>
                  <a:schemeClr val="dk1"/>
                </a:solidFill>
                <a:latin typeface="Montserrat"/>
                <a:ea typeface="Montserrat"/>
                <a:cs typeface="Montserrat"/>
                <a:sym typeface="Montserrat"/>
              </a:rPr>
              <a:t>Zukunft Gestalten</a:t>
            </a:r>
            <a:endParaRPr b="0" i="0" sz="1400" u="none" cap="none" strike="noStrike">
              <a:solidFill>
                <a:srgbClr val="000000"/>
              </a:solidFill>
              <a:latin typeface="Arial"/>
              <a:ea typeface="Arial"/>
              <a:cs typeface="Arial"/>
              <a:sym typeface="Arial"/>
            </a:endParaRPr>
          </a:p>
        </p:txBody>
      </p:sp>
      <p:grpSp>
        <p:nvGrpSpPr>
          <p:cNvPr id="752" name="Google Shape;752;g2b75d70d5dc_0_3"/>
          <p:cNvGrpSpPr/>
          <p:nvPr/>
        </p:nvGrpSpPr>
        <p:grpSpPr>
          <a:xfrm>
            <a:off x="8202955" y="270000"/>
            <a:ext cx="1634700" cy="378900"/>
            <a:chOff x="8202955" y="356800"/>
            <a:chExt cx="1634700" cy="378900"/>
          </a:xfrm>
        </p:grpSpPr>
        <p:sp>
          <p:nvSpPr>
            <p:cNvPr id="753" name="Google Shape;753;g2b75d70d5dc_0_3"/>
            <p:cNvSpPr/>
            <p:nvPr/>
          </p:nvSpPr>
          <p:spPr>
            <a:xfrm>
              <a:off x="8242538" y="356800"/>
              <a:ext cx="1595100" cy="378900"/>
            </a:xfrm>
            <a:prstGeom prst="rect">
              <a:avLst/>
            </a:prstGeom>
            <a:noFill/>
            <a:ln cap="flat" cmpd="sng" w="38100">
              <a:solidFill>
                <a:srgbClr val="8DA9D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4" name="Google Shape;754;g2b75d70d5dc_0_3"/>
            <p:cNvSpPr txBox="1"/>
            <p:nvPr/>
          </p:nvSpPr>
          <p:spPr>
            <a:xfrm>
              <a:off x="8202955" y="411167"/>
              <a:ext cx="16347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de-DE" sz="1100" u="none" cap="none" strike="noStrike">
                  <a:solidFill>
                    <a:schemeClr val="dk1"/>
                  </a:solidFill>
                  <a:latin typeface="Calibri"/>
                  <a:ea typeface="Calibri"/>
                  <a:cs typeface="Calibri"/>
                  <a:sym typeface="Calibri"/>
                </a:rPr>
                <a:t>Circular Economy</a:t>
              </a:r>
              <a:endParaRPr b="0" i="0" sz="1100" u="none" cap="none" strike="noStrike">
                <a:solidFill>
                  <a:schemeClr val="dk1"/>
                </a:solidFill>
                <a:latin typeface="Calibri"/>
                <a:ea typeface="Calibri"/>
                <a:cs typeface="Calibri"/>
                <a:sym typeface="Calibri"/>
              </a:endParaRPr>
            </a:p>
          </p:txBody>
        </p:sp>
      </p:grpSp>
      <p:grpSp>
        <p:nvGrpSpPr>
          <p:cNvPr id="755" name="Google Shape;755;g2b75d70d5dc_0_3"/>
          <p:cNvGrpSpPr/>
          <p:nvPr/>
        </p:nvGrpSpPr>
        <p:grpSpPr>
          <a:xfrm>
            <a:off x="10080000" y="270000"/>
            <a:ext cx="1634700" cy="378900"/>
            <a:chOff x="10091176" y="365240"/>
            <a:chExt cx="1634700" cy="378900"/>
          </a:xfrm>
        </p:grpSpPr>
        <p:sp>
          <p:nvSpPr>
            <p:cNvPr id="756" name="Google Shape;756;g2b75d70d5dc_0_3"/>
            <p:cNvSpPr/>
            <p:nvPr/>
          </p:nvSpPr>
          <p:spPr>
            <a:xfrm>
              <a:off x="10110968" y="365240"/>
              <a:ext cx="1595100" cy="378900"/>
            </a:xfrm>
            <a:prstGeom prst="rect">
              <a:avLst/>
            </a:prstGeom>
            <a:noFill/>
            <a:ln cap="flat" cmpd="sng" w="381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7" name="Google Shape;757;g2b75d70d5dc_0_3"/>
            <p:cNvSpPr txBox="1"/>
            <p:nvPr/>
          </p:nvSpPr>
          <p:spPr>
            <a:xfrm>
              <a:off x="10091176" y="411167"/>
              <a:ext cx="16347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de-DE" sz="1100" u="none" cap="none" strike="noStrike">
                  <a:solidFill>
                    <a:schemeClr val="dk1"/>
                  </a:solidFill>
                  <a:latin typeface="Calibri"/>
                  <a:ea typeface="Calibri"/>
                  <a:cs typeface="Calibri"/>
                  <a:sym typeface="Calibri"/>
                </a:rPr>
                <a:t>Urban Mobility</a:t>
              </a:r>
              <a:endParaRPr b="0" i="0" sz="1100" u="none" cap="none" strike="noStrike">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7"/>
          <p:cNvSpPr txBox="1"/>
          <p:nvPr/>
        </p:nvSpPr>
        <p:spPr>
          <a:xfrm>
            <a:off x="5967119" y="1138646"/>
            <a:ext cx="54360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b="1" i="0" lang="de-DE" sz="1000" u="none" cap="none" strike="noStrike">
                <a:solidFill>
                  <a:schemeClr val="dk1"/>
                </a:solidFill>
                <a:latin typeface="Montserrat"/>
                <a:ea typeface="Montserrat"/>
                <a:cs typeface="Montserrat"/>
                <a:sym typeface="Montserrat"/>
              </a:rPr>
              <a:t>Real Project: Mobility </a:t>
            </a:r>
            <a:endParaRPr b="0" i="0" sz="1400" u="none" cap="none" strike="noStrike">
              <a:solidFill>
                <a:srgbClr val="000000"/>
              </a:solidFill>
              <a:latin typeface="Arial"/>
              <a:ea typeface="Arial"/>
              <a:cs typeface="Arial"/>
              <a:sym typeface="Arial"/>
            </a:endParaRPr>
          </a:p>
        </p:txBody>
      </p:sp>
      <p:sp>
        <p:nvSpPr>
          <p:cNvPr id="763" name="Google Shape;763;p7"/>
          <p:cNvSpPr txBox="1"/>
          <p:nvPr/>
        </p:nvSpPr>
        <p:spPr>
          <a:xfrm>
            <a:off x="5862072" y="1481585"/>
            <a:ext cx="55410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de-DE" sz="1000">
                <a:solidFill>
                  <a:srgbClr val="3F3F3F"/>
                </a:solidFill>
                <a:latin typeface="Montserrat"/>
                <a:ea typeface="Montserrat"/>
                <a:cs typeface="Montserrat"/>
                <a:sym typeface="Montserrat"/>
              </a:rPr>
              <a:t>Wie und womit werden wir uns in der Zukunft fortbewegen? Dies ist aktuell eine der spannendsten Fragen, die von Entwicklungen wie beispielsweise der Urbanisierung, der Digitalisierung und dem demographischen Wandel geprägt wird. Im Rahmen des Kurses werden die bestehende Angebote in interdisziplinären Teams analysiert. Anschließend wird auf Basis der Bedürfnisse einer frei wählbaren Zielgruppe ein neues Produkt oder eine innovative Dienstleistung einschließlich eines umsetzbaren Geschäftsmodells im Bereich Future of Mobility entwickelt.</a:t>
            </a:r>
            <a:r>
              <a:rPr b="0" i="0" lang="de-DE" sz="1200" u="none" cap="none" strike="noStrike">
                <a:solidFill>
                  <a:srgbClr val="3F3F3F"/>
                </a:solidFill>
                <a:latin typeface="Calibri"/>
                <a:ea typeface="Calibri"/>
                <a:cs typeface="Calibri"/>
                <a:sym typeface="Calibri"/>
              </a:rPr>
              <a:t>  </a:t>
            </a:r>
            <a:endParaRPr b="0" i="0" sz="1200" u="none" cap="none" strike="noStrike">
              <a:solidFill>
                <a:srgbClr val="3F3F3F"/>
              </a:solidFill>
              <a:latin typeface="Calibri"/>
              <a:ea typeface="Calibri"/>
              <a:cs typeface="Calibri"/>
              <a:sym typeface="Calibri"/>
            </a:endParaRPr>
          </a:p>
        </p:txBody>
      </p:sp>
      <p:sp>
        <p:nvSpPr>
          <p:cNvPr id="764" name="Google Shape;764;p7"/>
          <p:cNvSpPr txBox="1"/>
          <p:nvPr/>
        </p:nvSpPr>
        <p:spPr>
          <a:xfrm>
            <a:off x="196409" y="259792"/>
            <a:ext cx="2317800" cy="215400"/>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de-DE" sz="800" u="none" cap="none" strike="noStrike">
                <a:solidFill>
                  <a:srgbClr val="000000"/>
                </a:solidFill>
                <a:latin typeface="Montserrat"/>
                <a:ea typeface="Montserrat"/>
                <a:cs typeface="Montserrat"/>
                <a:sym typeface="Montserrat"/>
              </a:rPr>
              <a:t>REAL PROJECT #</a:t>
            </a:r>
            <a:r>
              <a:rPr b="1" lang="de-DE" sz="800">
                <a:latin typeface="Montserrat"/>
                <a:ea typeface="Montserrat"/>
                <a:cs typeface="Montserrat"/>
                <a:sym typeface="Montserrat"/>
              </a:rPr>
              <a:t>8</a:t>
            </a:r>
            <a:endParaRPr b="1" i="0" sz="800" u="none" cap="none" strike="noStrike">
              <a:solidFill>
                <a:srgbClr val="000000"/>
              </a:solidFill>
              <a:latin typeface="Montserrat"/>
              <a:ea typeface="Montserrat"/>
              <a:cs typeface="Montserrat"/>
              <a:sym typeface="Montserrat"/>
            </a:endParaRPr>
          </a:p>
        </p:txBody>
      </p:sp>
      <p:sp>
        <p:nvSpPr>
          <p:cNvPr id="765" name="Google Shape;765;p7"/>
          <p:cNvSpPr txBox="1"/>
          <p:nvPr/>
        </p:nvSpPr>
        <p:spPr>
          <a:xfrm>
            <a:off x="3700343" y="1912377"/>
            <a:ext cx="14943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de-DE" sz="3000" u="none" cap="none" strike="noStrike">
                <a:solidFill>
                  <a:schemeClr val="lt1"/>
                </a:solidFill>
                <a:latin typeface="Permanent Marker"/>
                <a:ea typeface="Permanent Marker"/>
                <a:cs typeface="Permanent Marker"/>
                <a:sym typeface="Permanent Marker"/>
              </a:rPr>
              <a:t>BEIJING</a:t>
            </a:r>
            <a:endParaRPr b="0" i="0" sz="1400" u="none" cap="none" strike="noStrike">
              <a:solidFill>
                <a:srgbClr val="000000"/>
              </a:solidFill>
              <a:latin typeface="Arial"/>
              <a:ea typeface="Arial"/>
              <a:cs typeface="Arial"/>
              <a:sym typeface="Arial"/>
            </a:endParaRPr>
          </a:p>
        </p:txBody>
      </p:sp>
      <p:pic>
        <p:nvPicPr>
          <p:cNvPr id="766" name="Google Shape;766;p7"/>
          <p:cNvPicPr preferRelativeResize="0"/>
          <p:nvPr/>
        </p:nvPicPr>
        <p:blipFill rotWithShape="1">
          <a:blip r:embed="rId3">
            <a:alphaModFix/>
          </a:blip>
          <a:srcRect b="0" l="0" r="0" t="0"/>
          <a:stretch/>
        </p:blipFill>
        <p:spPr>
          <a:xfrm>
            <a:off x="2616786" y="264442"/>
            <a:ext cx="343539" cy="206123"/>
          </a:xfrm>
          <a:prstGeom prst="rect">
            <a:avLst/>
          </a:prstGeom>
          <a:noFill/>
          <a:ln>
            <a:noFill/>
          </a:ln>
        </p:spPr>
      </p:pic>
      <p:sp>
        <p:nvSpPr>
          <p:cNvPr id="767" name="Google Shape;767;p7"/>
          <p:cNvSpPr/>
          <p:nvPr/>
        </p:nvSpPr>
        <p:spPr>
          <a:xfrm>
            <a:off x="10038369" y="394825"/>
            <a:ext cx="1231200" cy="378900"/>
          </a:xfrm>
          <a:prstGeom prst="rect">
            <a:avLst/>
          </a:prstGeom>
          <a:noFill/>
          <a:ln cap="flat" cmpd="sng" w="381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68" name="Google Shape;768;p7"/>
          <p:cNvSpPr txBox="1"/>
          <p:nvPr/>
        </p:nvSpPr>
        <p:spPr>
          <a:xfrm>
            <a:off x="10018874" y="450800"/>
            <a:ext cx="12312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de-DE" sz="1100" u="none" cap="none" strike="noStrike">
                <a:solidFill>
                  <a:schemeClr val="dk1"/>
                </a:solidFill>
                <a:latin typeface="Calibri"/>
                <a:ea typeface="Calibri"/>
                <a:cs typeface="Calibri"/>
                <a:sym typeface="Calibri"/>
              </a:rPr>
              <a:t>Mobility</a:t>
            </a:r>
            <a:endParaRPr b="0" i="0" sz="1100" u="none" cap="none" strike="noStrike">
              <a:solidFill>
                <a:schemeClr val="dk1"/>
              </a:solidFill>
              <a:latin typeface="Calibri"/>
              <a:ea typeface="Calibri"/>
              <a:cs typeface="Calibri"/>
              <a:sym typeface="Calibri"/>
            </a:endParaRPr>
          </a:p>
        </p:txBody>
      </p:sp>
      <p:pic>
        <p:nvPicPr>
          <p:cNvPr id="769" name="Google Shape;769;p7"/>
          <p:cNvPicPr preferRelativeResize="0"/>
          <p:nvPr/>
        </p:nvPicPr>
        <p:blipFill rotWithShape="1">
          <a:blip r:embed="rId4">
            <a:alphaModFix/>
          </a:blip>
          <a:srcRect b="14696" l="14016" r="17141" t="9626"/>
          <a:stretch/>
        </p:blipFill>
        <p:spPr>
          <a:xfrm>
            <a:off x="197350" y="1384950"/>
            <a:ext cx="2685727" cy="1608845"/>
          </a:xfrm>
          <a:prstGeom prst="rect">
            <a:avLst/>
          </a:prstGeom>
          <a:noFill/>
          <a:ln>
            <a:noFill/>
          </a:ln>
        </p:spPr>
      </p:pic>
      <p:pic>
        <p:nvPicPr>
          <p:cNvPr id="770" name="Google Shape;770;p7"/>
          <p:cNvPicPr preferRelativeResize="0"/>
          <p:nvPr/>
        </p:nvPicPr>
        <p:blipFill rotWithShape="1">
          <a:blip r:embed="rId5">
            <a:alphaModFix/>
          </a:blip>
          <a:srcRect b="0" l="0" r="0" t="0"/>
          <a:stretch/>
        </p:blipFill>
        <p:spPr>
          <a:xfrm>
            <a:off x="197350" y="3191600"/>
            <a:ext cx="4997325" cy="2364481"/>
          </a:xfrm>
          <a:prstGeom prst="rect">
            <a:avLst/>
          </a:prstGeom>
          <a:noFill/>
          <a:ln>
            <a:noFill/>
          </a:ln>
        </p:spPr>
      </p:pic>
      <p:pic>
        <p:nvPicPr>
          <p:cNvPr id="771" name="Google Shape;771;p7"/>
          <p:cNvPicPr preferRelativeResize="0"/>
          <p:nvPr/>
        </p:nvPicPr>
        <p:blipFill rotWithShape="1">
          <a:blip r:embed="rId6">
            <a:alphaModFix/>
          </a:blip>
          <a:srcRect b="0" l="0" r="0" t="0"/>
          <a:stretch/>
        </p:blipFill>
        <p:spPr>
          <a:xfrm>
            <a:off x="3024450" y="1384950"/>
            <a:ext cx="2144399" cy="1607245"/>
          </a:xfrm>
          <a:prstGeom prst="rect">
            <a:avLst/>
          </a:prstGeom>
          <a:noFill/>
          <a:ln>
            <a:noFill/>
          </a:ln>
        </p:spPr>
      </p:pic>
      <p:sp>
        <p:nvSpPr>
          <p:cNvPr id="772" name="Google Shape;772;p7"/>
          <p:cNvSpPr txBox="1"/>
          <p:nvPr/>
        </p:nvSpPr>
        <p:spPr>
          <a:xfrm>
            <a:off x="6018606" y="4703926"/>
            <a:ext cx="2652300" cy="96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de-DE" sz="1000" u="none" cap="none" strike="noStrike">
                <a:solidFill>
                  <a:srgbClr val="222222"/>
                </a:solidFill>
                <a:latin typeface="Montserrat"/>
                <a:ea typeface="Montserrat"/>
                <a:cs typeface="Montserrat"/>
                <a:sym typeface="Montserrat"/>
              </a:rPr>
              <a:t>Prof. Dr. Herbert Gillig</a:t>
            </a:r>
            <a:endParaRPr b="1" i="0" sz="1000" u="none" cap="none" strike="noStrike">
              <a:solidFill>
                <a:srgbClr val="22222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i="0" lang="de-DE" sz="900" u="none" cap="none" strike="noStrike">
                <a:solidFill>
                  <a:schemeClr val="dk1"/>
                </a:solidFill>
                <a:highlight>
                  <a:srgbClr val="FFFFFF"/>
                </a:highlight>
                <a:latin typeface="Montserrat"/>
                <a:ea typeface="Montserrat"/>
                <a:cs typeface="Montserrat"/>
                <a:sym typeface="Montserrat"/>
              </a:rPr>
              <a:t>Fakultät für Wirtschaftsingenieurwesen</a:t>
            </a:r>
            <a:endParaRPr b="1" i="0" sz="1000" u="none" cap="none" strike="noStrike">
              <a:solidFill>
                <a:srgbClr val="22222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1" i="0" sz="10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b="1" i="0" lang="de-DE" sz="1000" u="none" cap="none" strike="noStrike">
                <a:solidFill>
                  <a:srgbClr val="000000"/>
                </a:solidFill>
                <a:latin typeface="Montserrat"/>
                <a:ea typeface="Montserrat"/>
                <a:cs typeface="Montserrat"/>
                <a:sym typeface="Montserrat"/>
              </a:rPr>
              <a:t>Prof. Dr. Julia Eiche</a:t>
            </a:r>
            <a:endParaRPr b="1" i="0" sz="10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i="0" lang="de-DE" sz="900" u="none" cap="none" strike="noStrike">
                <a:solidFill>
                  <a:schemeClr val="dk1"/>
                </a:solidFill>
                <a:highlight>
                  <a:srgbClr val="FFFFFF"/>
                </a:highlight>
                <a:latin typeface="Montserrat"/>
                <a:ea typeface="Montserrat"/>
                <a:cs typeface="Montserrat"/>
                <a:sym typeface="Montserrat"/>
              </a:rPr>
              <a:t>Fakultät für Maschinenbau, </a:t>
            </a:r>
            <a:br>
              <a:rPr i="0" lang="de-DE" sz="900" u="none" cap="none" strike="noStrike">
                <a:solidFill>
                  <a:schemeClr val="dk1"/>
                </a:solidFill>
                <a:highlight>
                  <a:srgbClr val="FFFFFF"/>
                </a:highlight>
                <a:latin typeface="Montserrat"/>
                <a:ea typeface="Montserrat"/>
                <a:cs typeface="Montserrat"/>
                <a:sym typeface="Montserrat"/>
              </a:rPr>
            </a:br>
            <a:r>
              <a:rPr i="0" lang="de-DE" sz="900" u="none" cap="none" strike="noStrike">
                <a:solidFill>
                  <a:schemeClr val="dk1"/>
                </a:solidFill>
                <a:highlight>
                  <a:srgbClr val="FFFFFF"/>
                </a:highlight>
                <a:latin typeface="Montserrat"/>
                <a:ea typeface="Montserrat"/>
                <a:cs typeface="Montserrat"/>
                <a:sym typeface="Montserrat"/>
              </a:rPr>
              <a:t>Fahrzeugtechnik, Flugzeugtechnik</a:t>
            </a:r>
            <a:endParaRPr b="1" i="0" sz="1000" u="none" cap="none" strike="noStrike">
              <a:solidFill>
                <a:srgbClr val="000000"/>
              </a:solidFill>
              <a:latin typeface="Montserrat"/>
              <a:ea typeface="Montserrat"/>
              <a:cs typeface="Montserrat"/>
              <a:sym typeface="Montserrat"/>
            </a:endParaRPr>
          </a:p>
        </p:txBody>
      </p:sp>
      <p:sp>
        <p:nvSpPr>
          <p:cNvPr id="773" name="Google Shape;773;p7"/>
          <p:cNvSpPr txBox="1"/>
          <p:nvPr/>
        </p:nvSpPr>
        <p:spPr>
          <a:xfrm>
            <a:off x="9207250" y="4727025"/>
            <a:ext cx="2144400" cy="9234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dk1"/>
              </a:buClr>
              <a:buSzPts val="1100"/>
              <a:buFont typeface="Arial"/>
              <a:buNone/>
            </a:pPr>
            <a:r>
              <a:rPr lang="de-DE" sz="900">
                <a:solidFill>
                  <a:schemeClr val="dk1"/>
                </a:solidFill>
                <a:latin typeface="Montserrat"/>
                <a:ea typeface="Montserrat"/>
                <a:cs typeface="Montserrat"/>
                <a:sym typeface="Montserrat"/>
              </a:rPr>
              <a:t>Master </a:t>
            </a:r>
            <a:r>
              <a:rPr i="0" lang="de-DE" sz="900" u="none" cap="none" strike="noStrike">
                <a:solidFill>
                  <a:schemeClr val="dk1"/>
                </a:solidFill>
                <a:latin typeface="Montserrat"/>
                <a:ea typeface="Montserrat"/>
                <a:cs typeface="Montserrat"/>
                <a:sym typeface="Montserrat"/>
              </a:rPr>
              <a:t>Studierende</a:t>
            </a:r>
            <a:br>
              <a:rPr i="0" lang="de-DE" sz="900" u="none" cap="none" strike="noStrike">
                <a:solidFill>
                  <a:schemeClr val="dk1"/>
                </a:solidFill>
                <a:latin typeface="Montserrat"/>
                <a:ea typeface="Montserrat"/>
                <a:cs typeface="Montserrat"/>
                <a:sym typeface="Montserrat"/>
              </a:rPr>
            </a:br>
            <a:r>
              <a:rPr i="0" lang="de-DE" sz="900" u="none" cap="none" strike="noStrike">
                <a:solidFill>
                  <a:schemeClr val="dk1"/>
                </a:solidFill>
                <a:latin typeface="Montserrat"/>
                <a:ea typeface="Montserrat"/>
                <a:cs typeface="Montserrat"/>
                <a:sym typeface="Montserrat"/>
              </a:rPr>
              <a:t>Ab </a:t>
            </a:r>
            <a:r>
              <a:rPr lang="de-DE" sz="900">
                <a:solidFill>
                  <a:schemeClr val="dk1"/>
                </a:solidFill>
                <a:latin typeface="Montserrat"/>
                <a:ea typeface="Montserrat"/>
                <a:cs typeface="Montserrat"/>
                <a:sym typeface="Montserrat"/>
              </a:rPr>
              <a:t>21</a:t>
            </a:r>
            <a:r>
              <a:rPr i="0" lang="de-DE" sz="900" u="none" cap="none" strike="noStrike">
                <a:solidFill>
                  <a:schemeClr val="dk1"/>
                </a:solidFill>
                <a:latin typeface="Montserrat"/>
                <a:ea typeface="Montserrat"/>
                <a:cs typeface="Montserrat"/>
                <a:sym typeface="Montserrat"/>
              </a:rPr>
              <a:t>.</a:t>
            </a:r>
            <a:r>
              <a:rPr lang="de-DE" sz="900">
                <a:solidFill>
                  <a:schemeClr val="dk1"/>
                </a:solidFill>
                <a:latin typeface="Montserrat"/>
                <a:ea typeface="Montserrat"/>
                <a:cs typeface="Montserrat"/>
                <a:sym typeface="Montserrat"/>
              </a:rPr>
              <a:t>03</a:t>
            </a:r>
            <a:r>
              <a:rPr i="0" lang="de-DE" sz="900" u="none" cap="none" strike="noStrike">
                <a:solidFill>
                  <a:schemeClr val="dk1"/>
                </a:solidFill>
                <a:latin typeface="Montserrat"/>
                <a:ea typeface="Montserrat"/>
                <a:cs typeface="Montserrat"/>
                <a:sym typeface="Montserrat"/>
              </a:rPr>
              <a:t>.202</a:t>
            </a:r>
            <a:r>
              <a:rPr lang="de-DE" sz="900">
                <a:solidFill>
                  <a:schemeClr val="dk1"/>
                </a:solidFill>
                <a:latin typeface="Montserrat"/>
                <a:ea typeface="Montserrat"/>
                <a:cs typeface="Montserrat"/>
                <a:sym typeface="Montserrat"/>
              </a:rPr>
              <a:t>4</a:t>
            </a:r>
            <a:r>
              <a:rPr i="0" lang="de-DE" sz="900" u="none" cap="none" strike="noStrike">
                <a:solidFill>
                  <a:schemeClr val="dk1"/>
                </a:solidFill>
                <a:latin typeface="Montserrat"/>
                <a:ea typeface="Montserrat"/>
                <a:cs typeface="Montserrat"/>
                <a:sym typeface="Montserrat"/>
              </a:rPr>
              <a:t> bis </a:t>
            </a:r>
            <a:r>
              <a:rPr lang="de-DE" sz="900">
                <a:solidFill>
                  <a:schemeClr val="dk1"/>
                </a:solidFill>
                <a:latin typeface="Montserrat"/>
                <a:ea typeface="Montserrat"/>
                <a:cs typeface="Montserrat"/>
                <a:sym typeface="Montserrat"/>
              </a:rPr>
              <a:t>27</a:t>
            </a:r>
            <a:r>
              <a:rPr i="0" lang="de-DE" sz="900" u="none" cap="none" strike="noStrike">
                <a:solidFill>
                  <a:schemeClr val="dk1"/>
                </a:solidFill>
                <a:latin typeface="Montserrat"/>
                <a:ea typeface="Montserrat"/>
                <a:cs typeface="Montserrat"/>
                <a:sym typeface="Montserrat"/>
              </a:rPr>
              <a:t>.0</a:t>
            </a:r>
            <a:r>
              <a:rPr lang="de-DE" sz="900">
                <a:solidFill>
                  <a:schemeClr val="dk1"/>
                </a:solidFill>
                <a:latin typeface="Montserrat"/>
                <a:ea typeface="Montserrat"/>
                <a:cs typeface="Montserrat"/>
                <a:sym typeface="Montserrat"/>
              </a:rPr>
              <a:t>6</a:t>
            </a:r>
            <a:r>
              <a:rPr i="0" lang="de-DE" sz="900" u="none" cap="none" strike="noStrike">
                <a:solidFill>
                  <a:schemeClr val="dk1"/>
                </a:solidFill>
                <a:latin typeface="Montserrat"/>
                <a:ea typeface="Montserrat"/>
                <a:cs typeface="Montserrat"/>
                <a:sym typeface="Montserrat"/>
              </a:rPr>
              <a:t>.202</a:t>
            </a:r>
            <a:r>
              <a:rPr lang="de-DE" sz="900">
                <a:solidFill>
                  <a:schemeClr val="dk1"/>
                </a:solidFill>
                <a:latin typeface="Montserrat"/>
                <a:ea typeface="Montserrat"/>
                <a:cs typeface="Montserrat"/>
                <a:sym typeface="Montserrat"/>
              </a:rPr>
              <a:t>4</a:t>
            </a:r>
            <a:r>
              <a:rPr i="0" lang="de-DE" sz="900" u="none" cap="none" strike="noStrike">
                <a:solidFill>
                  <a:schemeClr val="dk1"/>
                </a:solidFill>
                <a:latin typeface="Montserrat"/>
                <a:ea typeface="Montserrat"/>
                <a:cs typeface="Montserrat"/>
                <a:sym typeface="Montserrat"/>
              </a:rPr>
              <a:t>  </a:t>
            </a:r>
            <a:endParaRPr i="0" sz="1200" u="none" cap="none" strike="noStrike">
              <a:solidFill>
                <a:schemeClr val="dk1"/>
              </a:solidFill>
              <a:latin typeface="Montserrat"/>
              <a:ea typeface="Montserrat"/>
              <a:cs typeface="Montserrat"/>
              <a:sym typeface="Montserrat"/>
            </a:endParaRPr>
          </a:p>
          <a:p>
            <a:pPr indent="0" lvl="0" marL="0" marR="0" rtl="0" algn="r">
              <a:lnSpc>
                <a:spcPct val="100000"/>
              </a:lnSpc>
              <a:spcBef>
                <a:spcPts val="0"/>
              </a:spcBef>
              <a:spcAft>
                <a:spcPts val="0"/>
              </a:spcAft>
              <a:buClr>
                <a:schemeClr val="dk1"/>
              </a:buClr>
              <a:buSzPts val="1100"/>
              <a:buFont typeface="Arial"/>
              <a:buNone/>
            </a:pPr>
            <a:r>
              <a:rPr i="0" lang="de-DE" sz="900" u="none" cap="none" strike="noStrike">
                <a:solidFill>
                  <a:schemeClr val="dk1"/>
                </a:solidFill>
                <a:latin typeface="Montserrat"/>
                <a:ea typeface="Montserrat"/>
                <a:cs typeface="Montserrat"/>
                <a:sym typeface="Montserrat"/>
              </a:rPr>
              <a:t> </a:t>
            </a:r>
            <a:endParaRPr i="0" sz="1200" u="none" cap="none" strike="noStrike">
              <a:solidFill>
                <a:schemeClr val="dk1"/>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1100"/>
              <a:buFont typeface="Arial"/>
              <a:buNone/>
            </a:pPr>
            <a:r>
              <a:rPr i="0" lang="de-DE" sz="900" u="none" cap="none" strike="noStrike">
                <a:solidFill>
                  <a:schemeClr val="dk1"/>
                </a:solidFill>
                <a:latin typeface="Montserrat"/>
                <a:ea typeface="Montserrat"/>
                <a:cs typeface="Montserrat"/>
                <a:sym typeface="Montserrat"/>
              </a:rPr>
              <a:t>Donnerstags </a:t>
            </a:r>
            <a:r>
              <a:rPr lang="de-DE" sz="900">
                <a:solidFill>
                  <a:schemeClr val="dk1"/>
                </a:solidFill>
                <a:latin typeface="Montserrat"/>
                <a:ea typeface="Montserrat"/>
                <a:cs typeface="Montserrat"/>
                <a:sym typeface="Montserrat"/>
              </a:rPr>
              <a:t>16</a:t>
            </a:r>
            <a:r>
              <a:rPr i="0" lang="de-DE" sz="900" u="none" cap="none" strike="noStrike">
                <a:solidFill>
                  <a:schemeClr val="dk1"/>
                </a:solidFill>
                <a:latin typeface="Montserrat"/>
                <a:ea typeface="Montserrat"/>
                <a:cs typeface="Montserrat"/>
                <a:sym typeface="Montserrat"/>
              </a:rPr>
              <a:t>:</a:t>
            </a:r>
            <a:r>
              <a:rPr lang="de-DE" sz="900">
                <a:solidFill>
                  <a:schemeClr val="dk1"/>
                </a:solidFill>
                <a:latin typeface="Montserrat"/>
                <a:ea typeface="Montserrat"/>
                <a:cs typeface="Montserrat"/>
                <a:sym typeface="Montserrat"/>
              </a:rPr>
              <a:t>0</a:t>
            </a:r>
            <a:r>
              <a:rPr lang="de-DE" sz="900">
                <a:solidFill>
                  <a:schemeClr val="dk1"/>
                </a:solidFill>
                <a:latin typeface="Montserrat"/>
                <a:ea typeface="Montserrat"/>
                <a:cs typeface="Montserrat"/>
                <a:sym typeface="Montserrat"/>
              </a:rPr>
              <a:t>0</a:t>
            </a:r>
            <a:r>
              <a:rPr i="0" lang="de-DE" sz="900" u="none" cap="none" strike="noStrike">
                <a:solidFill>
                  <a:schemeClr val="dk1"/>
                </a:solidFill>
                <a:latin typeface="Montserrat"/>
                <a:ea typeface="Montserrat"/>
                <a:cs typeface="Montserrat"/>
                <a:sym typeface="Montserrat"/>
              </a:rPr>
              <a:t> – 1</a:t>
            </a:r>
            <a:r>
              <a:rPr lang="de-DE" sz="900">
                <a:solidFill>
                  <a:schemeClr val="dk1"/>
                </a:solidFill>
                <a:latin typeface="Montserrat"/>
                <a:ea typeface="Montserrat"/>
                <a:cs typeface="Montserrat"/>
                <a:sym typeface="Montserrat"/>
              </a:rPr>
              <a:t>9</a:t>
            </a:r>
            <a:r>
              <a:rPr i="0" lang="de-DE" sz="900" u="none" cap="none" strike="noStrike">
                <a:solidFill>
                  <a:schemeClr val="dk1"/>
                </a:solidFill>
                <a:latin typeface="Montserrat"/>
                <a:ea typeface="Montserrat"/>
                <a:cs typeface="Montserrat"/>
                <a:sym typeface="Montserrat"/>
              </a:rPr>
              <a:t>:</a:t>
            </a:r>
            <a:r>
              <a:rPr lang="de-DE" sz="900">
                <a:solidFill>
                  <a:schemeClr val="dk1"/>
                </a:solidFill>
                <a:latin typeface="Montserrat"/>
                <a:ea typeface="Montserrat"/>
                <a:cs typeface="Montserrat"/>
                <a:sym typeface="Montserrat"/>
              </a:rPr>
              <a:t>3</a:t>
            </a:r>
            <a:r>
              <a:rPr lang="de-DE" sz="900">
                <a:solidFill>
                  <a:schemeClr val="dk1"/>
                </a:solidFill>
                <a:latin typeface="Montserrat"/>
                <a:ea typeface="Montserrat"/>
                <a:cs typeface="Montserrat"/>
                <a:sym typeface="Montserrat"/>
              </a:rPr>
              <a:t>0</a:t>
            </a:r>
            <a:r>
              <a:rPr i="0" lang="de-DE" sz="900" u="none" cap="none" strike="noStrike">
                <a:solidFill>
                  <a:schemeClr val="dk1"/>
                </a:solidFill>
                <a:latin typeface="Montserrat"/>
                <a:ea typeface="Montserrat"/>
                <a:cs typeface="Montserrat"/>
                <a:sym typeface="Montserrat"/>
              </a:rPr>
              <a:t> Uhr</a:t>
            </a:r>
            <a:endParaRPr i="0" sz="1200" u="none" cap="none" strike="noStrike">
              <a:solidFill>
                <a:srgbClr val="000000"/>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1100"/>
              <a:buFont typeface="Arial"/>
              <a:buNone/>
            </a:pPr>
            <a:r>
              <a:rPr i="0" lang="de-DE" sz="900" u="none" cap="none" strike="noStrike">
                <a:solidFill>
                  <a:schemeClr val="dk1"/>
                </a:solidFill>
                <a:latin typeface="Montserrat"/>
                <a:ea typeface="Montserrat"/>
                <a:cs typeface="Montserrat"/>
                <a:sym typeface="Montserrat"/>
              </a:rPr>
              <a:t>Raum R </a:t>
            </a:r>
            <a:r>
              <a:rPr lang="de-DE" sz="900">
                <a:solidFill>
                  <a:schemeClr val="dk1"/>
                </a:solidFill>
                <a:latin typeface="Montserrat"/>
                <a:ea typeface="Montserrat"/>
                <a:cs typeface="Montserrat"/>
                <a:sym typeface="Montserrat"/>
              </a:rPr>
              <a:t>1</a:t>
            </a:r>
            <a:r>
              <a:rPr i="0" lang="de-DE" sz="900" u="none" cap="none" strike="noStrike">
                <a:solidFill>
                  <a:schemeClr val="dk1"/>
                </a:solidFill>
                <a:latin typeface="Montserrat"/>
                <a:ea typeface="Montserrat"/>
                <a:cs typeface="Montserrat"/>
                <a:sym typeface="Montserrat"/>
              </a:rPr>
              <a:t>.0</a:t>
            </a:r>
            <a:r>
              <a:rPr lang="de-DE" sz="900">
                <a:solidFill>
                  <a:schemeClr val="dk1"/>
                </a:solidFill>
                <a:latin typeface="Montserrat"/>
                <a:ea typeface="Montserrat"/>
                <a:cs typeface="Montserrat"/>
                <a:sym typeface="Montserrat"/>
              </a:rPr>
              <a:t>85</a:t>
            </a:r>
            <a:r>
              <a:rPr i="0" lang="de-DE" sz="900" u="none" cap="none" strike="noStrike">
                <a:solidFill>
                  <a:schemeClr val="dk1"/>
                </a:solidFill>
                <a:latin typeface="Montserrat"/>
                <a:ea typeface="Montserrat"/>
                <a:cs typeface="Montserrat"/>
                <a:sym typeface="Montserrat"/>
              </a:rPr>
              <a:t> </a:t>
            </a:r>
            <a:br>
              <a:rPr i="0" lang="de-DE" sz="900" u="none" cap="none" strike="noStrike">
                <a:solidFill>
                  <a:schemeClr val="dk1"/>
                </a:solidFill>
                <a:latin typeface="Montserrat"/>
                <a:ea typeface="Montserrat"/>
                <a:cs typeface="Montserrat"/>
                <a:sym typeface="Montserrat"/>
              </a:rPr>
            </a:br>
            <a:endParaRPr i="0" sz="900" u="none" cap="none" strike="noStrike">
              <a:solidFill>
                <a:schemeClr val="dk1"/>
              </a:solidFill>
              <a:latin typeface="Montserrat"/>
              <a:ea typeface="Montserrat"/>
              <a:cs typeface="Montserrat"/>
              <a:sym typeface="Montserrat"/>
            </a:endParaRPr>
          </a:p>
        </p:txBody>
      </p:sp>
      <p:sp>
        <p:nvSpPr>
          <p:cNvPr id="774" name="Google Shape;774;p7"/>
          <p:cNvSpPr txBox="1"/>
          <p:nvPr/>
        </p:nvSpPr>
        <p:spPr>
          <a:xfrm>
            <a:off x="10598685" y="4236682"/>
            <a:ext cx="847800" cy="369300"/>
          </a:xfrm>
          <a:prstGeom prst="rect">
            <a:avLst/>
          </a:prstGeom>
          <a:solidFill>
            <a:srgbClr val="3F3F3F"/>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de-DE" sz="1800" u="none" cap="none" strike="noStrike">
                <a:solidFill>
                  <a:schemeClr val="lt1"/>
                </a:solidFill>
                <a:latin typeface="Calibri"/>
                <a:ea typeface="Calibri"/>
                <a:cs typeface="Calibri"/>
                <a:sym typeface="Calibri"/>
              </a:rPr>
              <a:t>FACTS</a:t>
            </a:r>
            <a:endParaRPr b="0" i="0" sz="1400" u="none" cap="none" strike="noStrike">
              <a:solidFill>
                <a:srgbClr val="000000"/>
              </a:solidFill>
              <a:latin typeface="Arial"/>
              <a:ea typeface="Arial"/>
              <a:cs typeface="Arial"/>
              <a:sym typeface="Arial"/>
            </a:endParaRPr>
          </a:p>
        </p:txBody>
      </p:sp>
      <p:sp>
        <p:nvSpPr>
          <p:cNvPr id="775" name="Google Shape;775;p7"/>
          <p:cNvSpPr txBox="1"/>
          <p:nvPr/>
        </p:nvSpPr>
        <p:spPr>
          <a:xfrm>
            <a:off x="6010319" y="4221609"/>
            <a:ext cx="1495200" cy="369300"/>
          </a:xfrm>
          <a:prstGeom prst="rect">
            <a:avLst/>
          </a:prstGeom>
          <a:solidFill>
            <a:srgbClr val="3F3F3F"/>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de-DE" sz="1800" u="none" cap="none" strike="noStrike">
                <a:solidFill>
                  <a:schemeClr val="lt1"/>
                </a:solidFill>
                <a:latin typeface="Calibri"/>
                <a:ea typeface="Calibri"/>
                <a:cs typeface="Calibri"/>
                <a:sym typeface="Calibri"/>
              </a:rPr>
              <a:t>Dozent*innen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5"/>
          <p:cNvSpPr txBox="1"/>
          <p:nvPr/>
        </p:nvSpPr>
        <p:spPr>
          <a:xfrm>
            <a:off x="5954519" y="773721"/>
            <a:ext cx="5436000" cy="400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b="1" i="0" lang="de-DE" sz="1000" u="none" cap="none" strike="noStrike">
                <a:solidFill>
                  <a:schemeClr val="dk1"/>
                </a:solidFill>
                <a:latin typeface="Montserrat"/>
                <a:ea typeface="Montserrat"/>
                <a:cs typeface="Montserrat"/>
                <a:sym typeface="Montserrat"/>
              </a:rPr>
              <a:t>I2S: Idea to Solution </a:t>
            </a:r>
            <a:endParaRPr b="0" i="0" sz="1400" u="none" cap="none" strike="noStrike">
              <a:solidFill>
                <a:srgbClr val="000000"/>
              </a:solidFill>
              <a:highlight>
                <a:srgbClr val="FFF2CC"/>
              </a:highlight>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t/>
            </a:r>
            <a:endParaRPr b="1" i="0" sz="1000" u="none" cap="none" strike="noStrike">
              <a:solidFill>
                <a:schemeClr val="dk1"/>
              </a:solidFill>
              <a:highlight>
                <a:srgbClr val="FFF2CC"/>
              </a:highlight>
              <a:latin typeface="Montserrat"/>
              <a:ea typeface="Montserrat"/>
              <a:cs typeface="Montserrat"/>
              <a:sym typeface="Montserrat"/>
            </a:endParaRPr>
          </a:p>
        </p:txBody>
      </p:sp>
      <p:sp>
        <p:nvSpPr>
          <p:cNvPr id="781" name="Google Shape;781;p5"/>
          <p:cNvSpPr txBox="1"/>
          <p:nvPr/>
        </p:nvSpPr>
        <p:spPr>
          <a:xfrm>
            <a:off x="5994475" y="994425"/>
            <a:ext cx="6158100" cy="22710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1000"/>
              </a:spcBef>
              <a:spcAft>
                <a:spcPts val="0"/>
              </a:spcAft>
              <a:buClr>
                <a:schemeClr val="dk1"/>
              </a:buClr>
              <a:buSzPts val="1100"/>
              <a:buFont typeface="Arial"/>
              <a:buNone/>
            </a:pPr>
            <a:r>
              <a:rPr b="0" i="0" lang="de-DE" sz="900" u="none" cap="none" strike="noStrike">
                <a:solidFill>
                  <a:srgbClr val="222222"/>
                </a:solidFill>
                <a:highlight>
                  <a:srgbClr val="FFFFFF"/>
                </a:highlight>
                <a:latin typeface="Arial"/>
                <a:ea typeface="Arial"/>
                <a:cs typeface="Arial"/>
                <a:sym typeface="Arial"/>
              </a:rPr>
              <a:t>I2S ist ein Format, das gleichzeitig fachliche Inhalte vermitteln und unternehmerisches Denken und Handeln fördern soll. Die Veranstaltung ist fakultätsübergreifend, bei der Studierende der Fakultät Betriebswirtschaftslehre,  der Fakultät Maschinenbau und der Fakultät für Design gemeinsam in gemischten Gruppen ein konkretes Projekt erarbeiten. Hier starten Sie mit eine konkreten Produktidee, über ein Business Modell bis hin zur Gründungsvorbereitung. Diese Vorgehensweise ermöglicht den Studierenden eine ganzheitliche Sichtweise auf einen Produktentstehungsprozess und vermittelt ein Verständnis für interdisziplinäre Verknüpfungen, fördert eine an Werten orientierte Teamarbeit und ermöglicht strategisches und operativ unternehmerisches Denken und Handeln</a:t>
            </a:r>
            <a:endParaRPr b="0" i="0" sz="900" u="none" cap="none" strike="noStrike">
              <a:solidFill>
                <a:srgbClr val="222222"/>
              </a:solidFill>
              <a:highlight>
                <a:srgbClr val="FFFFFF"/>
              </a:highlight>
              <a:latin typeface="Arial"/>
              <a:ea typeface="Arial"/>
              <a:cs typeface="Arial"/>
              <a:sym typeface="Arial"/>
            </a:endParaRPr>
          </a:p>
          <a:p>
            <a:pPr indent="0" lvl="0" marL="0" marR="0" rtl="0" algn="l">
              <a:lnSpc>
                <a:spcPct val="115000"/>
              </a:lnSpc>
              <a:spcBef>
                <a:spcPts val="1000"/>
              </a:spcBef>
              <a:spcAft>
                <a:spcPts val="1000"/>
              </a:spcAft>
              <a:buClr>
                <a:schemeClr val="dk1"/>
              </a:buClr>
              <a:buSzPts val="1100"/>
              <a:buFont typeface="Arial"/>
              <a:buNone/>
            </a:pPr>
            <a:r>
              <a:rPr b="0" i="0" lang="de-DE" sz="900" u="none" cap="none" strike="noStrike">
                <a:solidFill>
                  <a:srgbClr val="222222"/>
                </a:solidFill>
                <a:highlight>
                  <a:srgbClr val="FFFFFF"/>
                </a:highlight>
                <a:latin typeface="Arial"/>
                <a:ea typeface="Arial"/>
                <a:cs typeface="Arial"/>
                <a:sym typeface="Arial"/>
              </a:rPr>
              <a:t>Das Konzept des Seminars sieht eine möglichst eigenständige Erarbeitung eines Lösungskonzepts für die gegebene Aufgabenstellung vor. Das Dozenten:innen agieren hauptsächlich als Coach für die Teams auf dem Weg zur Lösung. Um den Studierenden eine klare Orientierung und eine klare Vorgabe für die erwarteten Leistungen zu geben, wird eine Gliederung für das Projekt vorgegeben, indem Meilensteine und daran geknüpfte Leistungspakete vorgegeben werden. Zudem werden in Theorieteilen die notwendigen theoretischen Kenntnisse vermittelt. Dabei gilt es vor allem, ein ganzheitliches Verständnis zu vermitteln und die interdisziplinären Verknüpfungen darzustellen.</a:t>
            </a:r>
            <a:endParaRPr b="1" i="0" sz="1200" u="none" cap="none" strike="noStrike">
              <a:solidFill>
                <a:schemeClr val="dk1"/>
              </a:solidFill>
              <a:latin typeface="Calibri"/>
              <a:ea typeface="Calibri"/>
              <a:cs typeface="Calibri"/>
              <a:sym typeface="Calibri"/>
            </a:endParaRPr>
          </a:p>
        </p:txBody>
      </p:sp>
      <p:sp>
        <p:nvSpPr>
          <p:cNvPr id="782" name="Google Shape;782;p5"/>
          <p:cNvSpPr txBox="1"/>
          <p:nvPr/>
        </p:nvSpPr>
        <p:spPr>
          <a:xfrm>
            <a:off x="564384" y="264454"/>
            <a:ext cx="2317750" cy="215444"/>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de-DE" sz="800" u="none" cap="none" strike="noStrike">
                <a:solidFill>
                  <a:srgbClr val="000000"/>
                </a:solidFill>
                <a:latin typeface="Montserrat"/>
                <a:ea typeface="Montserrat"/>
                <a:cs typeface="Montserrat"/>
                <a:sym typeface="Montserrat"/>
              </a:rPr>
              <a:t>REAL PROJECT #</a:t>
            </a:r>
            <a:r>
              <a:rPr b="1" lang="de-DE" sz="800">
                <a:latin typeface="Montserrat"/>
                <a:ea typeface="Montserrat"/>
                <a:cs typeface="Montserrat"/>
                <a:sym typeface="Montserrat"/>
              </a:rPr>
              <a:t>9</a:t>
            </a:r>
            <a:endParaRPr b="1" i="0" sz="800" u="none" cap="none" strike="noStrike">
              <a:solidFill>
                <a:srgbClr val="000000"/>
              </a:solidFill>
              <a:latin typeface="Montserrat"/>
              <a:ea typeface="Montserrat"/>
              <a:cs typeface="Montserrat"/>
              <a:sym typeface="Montserrat"/>
            </a:endParaRPr>
          </a:p>
        </p:txBody>
      </p:sp>
      <p:sp>
        <p:nvSpPr>
          <p:cNvPr id="783" name="Google Shape;783;p5"/>
          <p:cNvSpPr txBox="1"/>
          <p:nvPr/>
        </p:nvSpPr>
        <p:spPr>
          <a:xfrm>
            <a:off x="10515654" y="3790522"/>
            <a:ext cx="753900" cy="338700"/>
          </a:xfrm>
          <a:prstGeom prst="rect">
            <a:avLst/>
          </a:prstGeom>
          <a:solidFill>
            <a:srgbClr val="3F3F3F"/>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de-DE" sz="1600" u="none" cap="none" strike="noStrike">
                <a:solidFill>
                  <a:schemeClr val="lt1"/>
                </a:solidFill>
                <a:latin typeface="Calibri"/>
                <a:ea typeface="Calibri"/>
                <a:cs typeface="Calibri"/>
                <a:sym typeface="Calibri"/>
              </a:rPr>
              <a:t>FACTS</a:t>
            </a:r>
            <a:endParaRPr b="0" i="0" sz="1200" u="none" cap="none" strike="noStrike">
              <a:solidFill>
                <a:srgbClr val="000000"/>
              </a:solidFill>
              <a:latin typeface="Arial"/>
              <a:ea typeface="Arial"/>
              <a:cs typeface="Arial"/>
              <a:sym typeface="Arial"/>
            </a:endParaRPr>
          </a:p>
        </p:txBody>
      </p:sp>
      <p:sp>
        <p:nvSpPr>
          <p:cNvPr id="784" name="Google Shape;784;p5"/>
          <p:cNvSpPr txBox="1"/>
          <p:nvPr/>
        </p:nvSpPr>
        <p:spPr>
          <a:xfrm>
            <a:off x="9347225" y="4248842"/>
            <a:ext cx="2043300" cy="939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lang="de-DE" sz="1100">
                <a:solidFill>
                  <a:schemeClr val="dk1"/>
                </a:solidFill>
                <a:latin typeface="Calibri"/>
                <a:ea typeface="Calibri"/>
                <a:cs typeface="Calibri"/>
                <a:sym typeface="Calibri"/>
              </a:rPr>
              <a:t>Ab 25.03. montags,</a:t>
            </a:r>
            <a:r>
              <a:rPr b="0" i="0" lang="de-DE" sz="1100" u="none" cap="none" strike="noStrike">
                <a:solidFill>
                  <a:schemeClr val="dk1"/>
                </a:solidFill>
                <a:latin typeface="Calibri"/>
                <a:ea typeface="Calibri"/>
                <a:cs typeface="Calibri"/>
                <a:sym typeface="Calibri"/>
              </a:rPr>
              <a:t>, </a:t>
            </a:r>
            <a:r>
              <a:rPr lang="de-DE" sz="1100">
                <a:solidFill>
                  <a:schemeClr val="dk1"/>
                </a:solidFill>
                <a:latin typeface="Calibri"/>
                <a:ea typeface="Calibri"/>
                <a:cs typeface="Calibri"/>
                <a:sym typeface="Calibri"/>
              </a:rPr>
              <a:t>16-19 Uhr</a:t>
            </a:r>
            <a:r>
              <a:rPr b="0" i="0" lang="de-DE" sz="1100" u="none" cap="none" strike="noStrike">
                <a:solidFill>
                  <a:schemeClr val="dk1"/>
                </a:solidFill>
                <a:latin typeface="Calibri"/>
                <a:ea typeface="Calibri"/>
                <a:cs typeface="Calibri"/>
                <a:sym typeface="Calibri"/>
              </a:rPr>
              <a:t>, Creative Hall/ Konferenzraum</a:t>
            </a:r>
            <a:r>
              <a:rPr lang="de-DE" sz="1100">
                <a:solidFill>
                  <a:schemeClr val="dk1"/>
                </a:solidFill>
                <a:latin typeface="Calibri"/>
                <a:ea typeface="Calibri"/>
                <a:cs typeface="Calibri"/>
                <a:sym typeface="Calibri"/>
              </a:rPr>
              <a:t>, SCE</a:t>
            </a:r>
            <a:r>
              <a:rPr b="0" i="0" lang="de-DE" sz="1100" u="none" cap="none" strike="noStrike">
                <a:solidFill>
                  <a:schemeClr val="dk1"/>
                </a:solidFill>
                <a:latin typeface="Calibri"/>
                <a:ea typeface="Calibri"/>
                <a:cs typeface="Calibri"/>
                <a:sym typeface="Calibri"/>
              </a:rPr>
              <a:t> </a:t>
            </a:r>
            <a:endParaRPr b="0" i="0" sz="1100" u="none" cap="none" strike="noStrike">
              <a:solidFill>
                <a:schemeClr val="dk1"/>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1000"/>
              <a:buFont typeface="Arial"/>
              <a:buNone/>
            </a:pPr>
            <a:r>
              <a:t/>
            </a:r>
            <a:endParaRPr b="0" i="0" sz="1100" u="none" cap="none" strike="noStrike">
              <a:solidFill>
                <a:schemeClr val="dk1"/>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1000"/>
              <a:buFont typeface="Arial"/>
              <a:buNone/>
            </a:pPr>
            <a:r>
              <a:t/>
            </a:r>
            <a:endParaRPr b="1" i="0" sz="1100" u="none" cap="none" strike="noStrike">
              <a:solidFill>
                <a:schemeClr val="dk1"/>
              </a:solidFill>
              <a:latin typeface="Calibri"/>
              <a:ea typeface="Calibri"/>
              <a:cs typeface="Calibri"/>
              <a:sym typeface="Calibri"/>
            </a:endParaRPr>
          </a:p>
        </p:txBody>
      </p:sp>
      <p:sp>
        <p:nvSpPr>
          <p:cNvPr id="785" name="Google Shape;785;p5"/>
          <p:cNvSpPr txBox="1"/>
          <p:nvPr/>
        </p:nvSpPr>
        <p:spPr>
          <a:xfrm>
            <a:off x="3699393" y="1822152"/>
            <a:ext cx="1494320"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de-DE" sz="3000" u="none" cap="none" strike="noStrike">
                <a:solidFill>
                  <a:schemeClr val="lt1"/>
                </a:solidFill>
                <a:latin typeface="Permanent Marker"/>
                <a:ea typeface="Permanent Marker"/>
                <a:cs typeface="Permanent Marker"/>
                <a:sym typeface="Permanent Marker"/>
              </a:rPr>
              <a:t>BEIJING</a:t>
            </a:r>
            <a:endParaRPr b="0" i="0" sz="1400" u="none" cap="none" strike="noStrike">
              <a:solidFill>
                <a:srgbClr val="000000"/>
              </a:solidFill>
              <a:latin typeface="Arial"/>
              <a:ea typeface="Arial"/>
              <a:cs typeface="Arial"/>
              <a:sym typeface="Arial"/>
            </a:endParaRPr>
          </a:p>
        </p:txBody>
      </p:sp>
      <p:sp>
        <p:nvSpPr>
          <p:cNvPr id="786" name="Google Shape;786;p5"/>
          <p:cNvSpPr txBox="1"/>
          <p:nvPr/>
        </p:nvSpPr>
        <p:spPr>
          <a:xfrm>
            <a:off x="3514310" y="4628456"/>
            <a:ext cx="1864485"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de-DE" sz="3000" u="none" cap="none" strike="noStrike">
                <a:solidFill>
                  <a:schemeClr val="lt1"/>
                </a:solidFill>
                <a:latin typeface="Avenir"/>
                <a:ea typeface="Avenir"/>
                <a:cs typeface="Avenir"/>
                <a:sym typeface="Avenir"/>
              </a:rPr>
              <a:t>BOSTON</a:t>
            </a:r>
            <a:endParaRPr b="0" i="0" sz="1400" u="none" cap="none" strike="noStrike">
              <a:solidFill>
                <a:srgbClr val="000000"/>
              </a:solidFill>
              <a:latin typeface="Arial"/>
              <a:ea typeface="Arial"/>
              <a:cs typeface="Arial"/>
              <a:sym typeface="Arial"/>
            </a:endParaRPr>
          </a:p>
        </p:txBody>
      </p:sp>
      <p:sp>
        <p:nvSpPr>
          <p:cNvPr id="787" name="Google Shape;787;p5"/>
          <p:cNvSpPr txBox="1"/>
          <p:nvPr/>
        </p:nvSpPr>
        <p:spPr>
          <a:xfrm>
            <a:off x="5994475" y="3821416"/>
            <a:ext cx="1495200" cy="276900"/>
          </a:xfrm>
          <a:prstGeom prst="rect">
            <a:avLst/>
          </a:prstGeom>
          <a:solidFill>
            <a:srgbClr val="3F3F3F"/>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de-DE" sz="1200" u="none" cap="none" strike="noStrike">
                <a:solidFill>
                  <a:schemeClr val="lt1"/>
                </a:solidFill>
                <a:latin typeface="Calibri"/>
                <a:ea typeface="Calibri"/>
                <a:cs typeface="Calibri"/>
                <a:sym typeface="Calibri"/>
              </a:rPr>
              <a:t>Dozent*innen</a:t>
            </a:r>
            <a:endParaRPr b="0" i="0" sz="800" u="none" cap="none" strike="noStrike">
              <a:solidFill>
                <a:srgbClr val="000000"/>
              </a:solidFill>
              <a:latin typeface="Arial"/>
              <a:ea typeface="Arial"/>
              <a:cs typeface="Arial"/>
              <a:sym typeface="Arial"/>
            </a:endParaRPr>
          </a:p>
        </p:txBody>
      </p:sp>
      <p:sp>
        <p:nvSpPr>
          <p:cNvPr id="788" name="Google Shape;788;p5"/>
          <p:cNvSpPr txBox="1"/>
          <p:nvPr/>
        </p:nvSpPr>
        <p:spPr>
          <a:xfrm>
            <a:off x="5994475" y="4544374"/>
            <a:ext cx="24588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de-DE" sz="1000" u="none" cap="none" strike="noStrike">
                <a:solidFill>
                  <a:srgbClr val="222222"/>
                </a:solidFill>
                <a:latin typeface="Tahoma"/>
                <a:ea typeface="Tahoma"/>
                <a:cs typeface="Tahoma"/>
                <a:sym typeface="Tahoma"/>
              </a:rPr>
              <a:t>Prof. Dr. Klaus Sailer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de-DE" sz="800" u="none" cap="none" strike="noStrike">
                <a:solidFill>
                  <a:srgbClr val="222222"/>
                </a:solidFill>
                <a:latin typeface="Calibri"/>
                <a:ea typeface="Calibri"/>
                <a:cs typeface="Calibri"/>
                <a:sym typeface="Calibri"/>
              </a:rPr>
              <a:t> CEO | Strascheg Center for Entrepreneurship</a:t>
            </a:r>
            <a:endParaRPr b="0" i="0" sz="800" u="none" cap="none" strike="noStrike">
              <a:solidFill>
                <a:srgbClr val="22222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de-DE" sz="800" u="none" cap="none" strike="noStrike">
                <a:solidFill>
                  <a:srgbClr val="222222"/>
                </a:solidFill>
                <a:latin typeface="Calibri"/>
                <a:ea typeface="Calibri"/>
                <a:cs typeface="Calibri"/>
                <a:sym typeface="Calibri"/>
              </a:rPr>
              <a:t>www.sce.de</a:t>
            </a:r>
            <a:endParaRPr b="0" i="0" sz="800" u="none" cap="none" strike="noStrike">
              <a:solidFill>
                <a:srgbClr val="222222"/>
              </a:solidFill>
              <a:latin typeface="Calibri"/>
              <a:ea typeface="Calibri"/>
              <a:cs typeface="Calibri"/>
              <a:sym typeface="Calibri"/>
            </a:endParaRPr>
          </a:p>
        </p:txBody>
      </p:sp>
      <p:sp>
        <p:nvSpPr>
          <p:cNvPr id="789" name="Google Shape;789;p5"/>
          <p:cNvSpPr txBox="1"/>
          <p:nvPr/>
        </p:nvSpPr>
        <p:spPr>
          <a:xfrm>
            <a:off x="5994475" y="5092075"/>
            <a:ext cx="24588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de-DE" sz="1000" u="none" cap="none" strike="noStrike">
                <a:solidFill>
                  <a:srgbClr val="222222"/>
                </a:solidFill>
                <a:latin typeface="Tahoma"/>
                <a:ea typeface="Tahoma"/>
                <a:cs typeface="Tahoma"/>
                <a:sym typeface="Tahoma"/>
              </a:rPr>
              <a:t>Prof. Dr.-Ing. Winfried Zanker</a:t>
            </a:r>
            <a:endParaRPr b="1" i="0" sz="1000" u="none" cap="none" strike="noStrike">
              <a:solidFill>
                <a:srgbClr val="222222"/>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800"/>
              <a:buFont typeface="Arial"/>
              <a:buNone/>
            </a:pPr>
            <a:r>
              <a:rPr b="0" i="0" lang="de-DE" sz="800" u="none" cap="none" strike="noStrike">
                <a:solidFill>
                  <a:srgbClr val="222222"/>
                </a:solidFill>
                <a:latin typeface="Calibri"/>
                <a:ea typeface="Calibri"/>
                <a:cs typeface="Calibri"/>
                <a:sym typeface="Calibri"/>
              </a:rPr>
              <a:t>Fakultät für Maschinenbau, Fahrzeugtechnik, Flugzeugtechnik | Munich University of Applied Sciences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de-DE" sz="800" u="sng" cap="none" strike="noStrike">
                <a:solidFill>
                  <a:srgbClr val="222222"/>
                </a:solidFill>
                <a:latin typeface="Calibri"/>
                <a:ea typeface="Calibri"/>
                <a:cs typeface="Calibri"/>
                <a:sym typeface="Calibri"/>
                <a:hlinkClick r:id="rId3">
                  <a:extLst>
                    <a:ext uri="{A12FA001-AC4F-418D-AE19-62706E023703}">
                      <ahyp:hlinkClr val="tx"/>
                    </a:ext>
                  </a:extLst>
                </a:hlinkClick>
              </a:rPr>
              <a:t>www.me.hm.edu</a:t>
            </a:r>
            <a:endParaRPr b="0" i="0" sz="800" u="none" cap="none" strike="noStrike">
              <a:solidFill>
                <a:srgbClr val="222222"/>
              </a:solidFill>
              <a:latin typeface="Calibri"/>
              <a:ea typeface="Calibri"/>
              <a:cs typeface="Calibri"/>
              <a:sym typeface="Calibri"/>
            </a:endParaRPr>
          </a:p>
        </p:txBody>
      </p:sp>
      <p:sp>
        <p:nvSpPr>
          <p:cNvPr id="790" name="Google Shape;790;p5"/>
          <p:cNvSpPr txBox="1"/>
          <p:nvPr/>
        </p:nvSpPr>
        <p:spPr>
          <a:xfrm>
            <a:off x="5994475" y="5886069"/>
            <a:ext cx="24588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de-DE" sz="1000" u="none" cap="none" strike="noStrike">
                <a:solidFill>
                  <a:srgbClr val="222222"/>
                </a:solidFill>
                <a:latin typeface="Tahoma"/>
                <a:ea typeface="Tahoma"/>
                <a:cs typeface="Tahoma"/>
                <a:sym typeface="Tahoma"/>
              </a:rPr>
              <a:t>Prof. Dr.-Ing. Andreas Eursch</a:t>
            </a:r>
            <a:endParaRPr b="1" i="0" sz="1000" u="none" cap="none" strike="noStrike">
              <a:solidFill>
                <a:srgbClr val="222222"/>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800"/>
              <a:buFont typeface="Arial"/>
              <a:buNone/>
            </a:pPr>
            <a:r>
              <a:rPr b="0" i="0" lang="de-DE" sz="800" u="none" cap="none" strike="noStrike">
                <a:solidFill>
                  <a:srgbClr val="222222"/>
                </a:solidFill>
                <a:latin typeface="Calibri"/>
                <a:ea typeface="Calibri"/>
                <a:cs typeface="Calibri"/>
                <a:sym typeface="Calibri"/>
              </a:rPr>
              <a:t>Fakultät für Maschinenbau, Fahrzeugtechnik, Flugzeugtechnik | Munich University of Applied Sciences | </a:t>
            </a:r>
            <a:r>
              <a:rPr b="0" i="0" lang="de-DE" sz="800" u="sng" cap="none" strike="noStrike">
                <a:solidFill>
                  <a:srgbClr val="222222"/>
                </a:solidFill>
                <a:latin typeface="Calibri"/>
                <a:ea typeface="Calibri"/>
                <a:cs typeface="Calibri"/>
                <a:sym typeface="Calibri"/>
                <a:hlinkClick r:id="rId4">
                  <a:extLst>
                    <a:ext uri="{A12FA001-AC4F-418D-AE19-62706E023703}">
                      <ahyp:hlinkClr val="tx"/>
                    </a:ext>
                  </a:extLst>
                </a:hlinkClick>
              </a:rPr>
              <a:t>www.me.hm.edu</a:t>
            </a:r>
            <a:endParaRPr b="0" i="0" sz="800" u="none" cap="none" strike="noStrike">
              <a:solidFill>
                <a:srgbClr val="222222"/>
              </a:solidFill>
              <a:latin typeface="Calibri"/>
              <a:ea typeface="Calibri"/>
              <a:cs typeface="Calibri"/>
              <a:sym typeface="Calibri"/>
            </a:endParaRPr>
          </a:p>
        </p:txBody>
      </p:sp>
      <p:sp>
        <p:nvSpPr>
          <p:cNvPr id="791" name="Google Shape;791;p5"/>
          <p:cNvSpPr txBox="1"/>
          <p:nvPr/>
        </p:nvSpPr>
        <p:spPr>
          <a:xfrm>
            <a:off x="8916806" y="5858200"/>
            <a:ext cx="20433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de-DE" sz="1000" u="none" cap="none" strike="noStrike">
                <a:solidFill>
                  <a:srgbClr val="222222"/>
                </a:solidFill>
                <a:latin typeface="Tahoma"/>
                <a:ea typeface="Tahoma"/>
                <a:cs typeface="Tahoma"/>
                <a:sym typeface="Tahoma"/>
              </a:rPr>
              <a:t>Doris Polzin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de-DE" sz="800" u="none" cap="none" strike="noStrike">
                <a:solidFill>
                  <a:srgbClr val="222222"/>
                </a:solidFill>
                <a:latin typeface="Calibri"/>
                <a:ea typeface="Calibri"/>
                <a:cs typeface="Calibri"/>
                <a:sym typeface="Calibri"/>
              </a:rPr>
              <a:t>Fakultät für Betriebswirtschaft |  Munich University of Applied Sciences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de-DE" sz="800" u="sng" cap="none" strike="noStrike">
                <a:solidFill>
                  <a:srgbClr val="1155CC"/>
                </a:solidFill>
                <a:latin typeface="Calibri"/>
                <a:ea typeface="Calibri"/>
                <a:cs typeface="Calibri"/>
                <a:sym typeface="Calibri"/>
                <a:hlinkClick r:id="rId5">
                  <a:extLst>
                    <a:ext uri="{A12FA001-AC4F-418D-AE19-62706E023703}">
                      <ahyp:hlinkClr val="tx"/>
                    </a:ext>
                  </a:extLst>
                </a:hlinkClick>
              </a:rPr>
              <a:t>www.hm.edu</a:t>
            </a:r>
            <a:endParaRPr b="0" i="0" sz="800" u="none" cap="none" strike="noStrike">
              <a:solidFill>
                <a:srgbClr val="000000"/>
              </a:solidFill>
              <a:latin typeface="Calibri"/>
              <a:ea typeface="Calibri"/>
              <a:cs typeface="Calibri"/>
              <a:sym typeface="Calibri"/>
            </a:endParaRPr>
          </a:p>
        </p:txBody>
      </p:sp>
      <p:sp>
        <p:nvSpPr>
          <p:cNvPr id="792" name="Google Shape;792;p5"/>
          <p:cNvSpPr/>
          <p:nvPr/>
        </p:nvSpPr>
        <p:spPr>
          <a:xfrm>
            <a:off x="9657204" y="286039"/>
            <a:ext cx="1595022" cy="378831"/>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93" name="Google Shape;793;p5"/>
          <p:cNvSpPr txBox="1"/>
          <p:nvPr/>
        </p:nvSpPr>
        <p:spPr>
          <a:xfrm>
            <a:off x="9657204" y="264454"/>
            <a:ext cx="16347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de-DE" sz="1100" u="none" cap="none" strike="noStrike">
                <a:solidFill>
                  <a:schemeClr val="dk1"/>
                </a:solidFill>
                <a:latin typeface="Calibri"/>
                <a:ea typeface="Calibri"/>
                <a:cs typeface="Calibri"/>
                <a:sym typeface="Calibri"/>
              </a:rPr>
              <a:t>Energy, Manufacturing and Raw Materials</a:t>
            </a:r>
            <a:endParaRPr b="0" i="0" sz="1100" u="none" cap="none" strike="noStrike">
              <a:solidFill>
                <a:schemeClr val="dk1"/>
              </a:solidFill>
              <a:latin typeface="Calibri"/>
              <a:ea typeface="Calibri"/>
              <a:cs typeface="Calibri"/>
              <a:sym typeface="Calibri"/>
            </a:endParaRPr>
          </a:p>
        </p:txBody>
      </p:sp>
      <p:pic>
        <p:nvPicPr>
          <p:cNvPr id="794" name="Google Shape;794;p5"/>
          <p:cNvPicPr preferRelativeResize="0"/>
          <p:nvPr/>
        </p:nvPicPr>
        <p:blipFill rotWithShape="1">
          <a:blip r:embed="rId6">
            <a:alphaModFix/>
          </a:blip>
          <a:srcRect b="0" l="0" r="0" t="0"/>
          <a:stretch/>
        </p:blipFill>
        <p:spPr>
          <a:xfrm>
            <a:off x="3031219" y="273775"/>
            <a:ext cx="343539" cy="206123"/>
          </a:xfrm>
          <a:prstGeom prst="rect">
            <a:avLst/>
          </a:prstGeom>
          <a:noFill/>
          <a:ln>
            <a:noFill/>
          </a:ln>
        </p:spPr>
      </p:pic>
      <p:pic>
        <p:nvPicPr>
          <p:cNvPr id="795" name="Google Shape;795;p5"/>
          <p:cNvPicPr preferRelativeResize="0"/>
          <p:nvPr/>
        </p:nvPicPr>
        <p:blipFill rotWithShape="1">
          <a:blip r:embed="rId7">
            <a:alphaModFix/>
          </a:blip>
          <a:srcRect b="23360" l="0" r="0" t="16956"/>
          <a:stretch/>
        </p:blipFill>
        <p:spPr>
          <a:xfrm>
            <a:off x="3237125" y="844050"/>
            <a:ext cx="2458801" cy="2197449"/>
          </a:xfrm>
          <a:prstGeom prst="rect">
            <a:avLst/>
          </a:prstGeom>
          <a:noFill/>
          <a:ln>
            <a:noFill/>
          </a:ln>
        </p:spPr>
      </p:pic>
      <p:pic>
        <p:nvPicPr>
          <p:cNvPr id="796" name="Google Shape;796;p5"/>
          <p:cNvPicPr preferRelativeResize="0"/>
          <p:nvPr/>
        </p:nvPicPr>
        <p:blipFill rotWithShape="1">
          <a:blip r:embed="rId8">
            <a:alphaModFix/>
          </a:blip>
          <a:srcRect b="0" l="11484" r="11491" t="0"/>
          <a:stretch/>
        </p:blipFill>
        <p:spPr>
          <a:xfrm>
            <a:off x="3237113" y="3651975"/>
            <a:ext cx="2458801" cy="2394174"/>
          </a:xfrm>
          <a:prstGeom prst="rect">
            <a:avLst/>
          </a:prstGeom>
          <a:noFill/>
          <a:ln>
            <a:noFill/>
          </a:ln>
        </p:spPr>
      </p:pic>
      <p:pic>
        <p:nvPicPr>
          <p:cNvPr id="797" name="Google Shape;797;p5"/>
          <p:cNvPicPr preferRelativeResize="0"/>
          <p:nvPr/>
        </p:nvPicPr>
        <p:blipFill rotWithShape="1">
          <a:blip r:embed="rId9">
            <a:alphaModFix/>
          </a:blip>
          <a:srcRect b="899" l="1617" r="16279" t="-900"/>
          <a:stretch/>
        </p:blipFill>
        <p:spPr>
          <a:xfrm>
            <a:off x="105800" y="844050"/>
            <a:ext cx="2832774" cy="5175349"/>
          </a:xfrm>
          <a:prstGeom prst="rect">
            <a:avLst/>
          </a:prstGeom>
          <a:noFill/>
          <a:ln>
            <a:noFill/>
          </a:ln>
        </p:spPr>
      </p:pic>
      <p:pic>
        <p:nvPicPr>
          <p:cNvPr id="798" name="Google Shape;798;p5"/>
          <p:cNvPicPr preferRelativeResize="0"/>
          <p:nvPr/>
        </p:nvPicPr>
        <p:blipFill rotWithShape="1">
          <a:blip r:embed="rId10">
            <a:alphaModFix/>
          </a:blip>
          <a:srcRect b="0" l="12471" r="12478" t="0"/>
          <a:stretch/>
        </p:blipFill>
        <p:spPr>
          <a:xfrm>
            <a:off x="8115037" y="5886064"/>
            <a:ext cx="462000" cy="615600"/>
          </a:xfrm>
          <a:prstGeom prst="ellipse">
            <a:avLst/>
          </a:prstGeom>
          <a:noFill/>
          <a:ln>
            <a:noFill/>
          </a:ln>
        </p:spPr>
      </p:pic>
      <p:pic>
        <p:nvPicPr>
          <p:cNvPr id="799" name="Google Shape;799;p5"/>
          <p:cNvPicPr preferRelativeResize="0"/>
          <p:nvPr/>
        </p:nvPicPr>
        <p:blipFill rotWithShape="1">
          <a:blip r:embed="rId11">
            <a:alphaModFix/>
          </a:blip>
          <a:srcRect b="0" l="5292" r="5299" t="0"/>
          <a:stretch/>
        </p:blipFill>
        <p:spPr>
          <a:xfrm>
            <a:off x="11242325" y="5858202"/>
            <a:ext cx="462000" cy="615600"/>
          </a:xfrm>
          <a:prstGeom prst="ellipse">
            <a:avLst/>
          </a:prstGeom>
          <a:noFill/>
          <a:ln>
            <a:noFill/>
          </a:ln>
        </p:spPr>
      </p:pic>
      <p:sp>
        <p:nvSpPr>
          <p:cNvPr id="800" name="Google Shape;800;p5"/>
          <p:cNvSpPr txBox="1"/>
          <p:nvPr/>
        </p:nvSpPr>
        <p:spPr>
          <a:xfrm>
            <a:off x="8916806" y="5338382"/>
            <a:ext cx="26523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de-DE" sz="1000" u="none" cap="none" strike="noStrike">
                <a:solidFill>
                  <a:srgbClr val="222222"/>
                </a:solidFill>
                <a:latin typeface="Tahoma"/>
                <a:ea typeface="Tahoma"/>
                <a:cs typeface="Tahoma"/>
                <a:sym typeface="Tahoma"/>
              </a:rPr>
              <a:t>Prof. Dr. Bettina Maisch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de-DE" sz="800" u="none" cap="none" strike="noStrike">
                <a:solidFill>
                  <a:srgbClr val="222222"/>
                </a:solidFill>
                <a:latin typeface="Calibri"/>
                <a:ea typeface="Calibri"/>
                <a:cs typeface="Calibri"/>
                <a:sym typeface="Calibri"/>
              </a:rPr>
              <a:t>Professor for Entrepreneurship, Fk06 &amp; SCE</a:t>
            </a:r>
            <a:endParaRPr b="0" i="0" sz="800" u="none" cap="none" strike="noStrike">
              <a:solidFill>
                <a:srgbClr val="000000"/>
              </a:solidFill>
              <a:latin typeface="Calibri"/>
              <a:ea typeface="Calibri"/>
              <a:cs typeface="Calibri"/>
              <a:sym typeface="Calibri"/>
            </a:endParaRPr>
          </a:p>
        </p:txBody>
      </p:sp>
      <p:pic>
        <p:nvPicPr>
          <p:cNvPr id="801" name="Google Shape;801;p5"/>
          <p:cNvPicPr preferRelativeResize="0"/>
          <p:nvPr/>
        </p:nvPicPr>
        <p:blipFill rotWithShape="1">
          <a:blip r:embed="rId12">
            <a:alphaModFix/>
          </a:blip>
          <a:srcRect b="0" l="0" r="0" t="0"/>
          <a:stretch/>
        </p:blipFill>
        <p:spPr>
          <a:xfrm>
            <a:off x="11216985" y="5266675"/>
            <a:ext cx="512700" cy="512700"/>
          </a:xfrm>
          <a:prstGeom prst="ellipse">
            <a:avLst/>
          </a:prstGeom>
          <a:noFill/>
          <a:ln>
            <a:noFill/>
          </a:ln>
        </p:spPr>
      </p:pic>
      <p:pic>
        <p:nvPicPr>
          <p:cNvPr id="802" name="Google Shape;802;p5"/>
          <p:cNvPicPr preferRelativeResize="0"/>
          <p:nvPr/>
        </p:nvPicPr>
        <p:blipFill>
          <a:blip r:embed="rId13">
            <a:alphaModFix/>
          </a:blip>
          <a:stretch>
            <a:fillRect/>
          </a:stretch>
        </p:blipFill>
        <p:spPr>
          <a:xfrm>
            <a:off x="8089675" y="4482975"/>
            <a:ext cx="554000" cy="554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14"/>
          <p:cNvSpPr/>
          <p:nvPr/>
        </p:nvSpPr>
        <p:spPr>
          <a:xfrm>
            <a:off x="-89141" y="1688520"/>
            <a:ext cx="6247200" cy="576300"/>
          </a:xfrm>
          <a:prstGeom prst="rect">
            <a:avLst/>
          </a:prstGeom>
          <a:noFill/>
          <a:ln>
            <a:noFill/>
          </a:ln>
        </p:spPr>
        <p:txBody>
          <a:bodyPr anchorCtr="0" anchor="t" bIns="45700" lIns="91425" spcFirstLastPara="1" rIns="91425" wrap="square" tIns="45700">
            <a:spAutoFit/>
          </a:bodyPr>
          <a:lstStyle/>
          <a:p>
            <a:pPr indent="0" lvl="0" marL="0" marR="0" rtl="0" algn="l">
              <a:lnSpc>
                <a:spcPct val="70000"/>
              </a:lnSpc>
              <a:spcBef>
                <a:spcPts val="0"/>
              </a:spcBef>
              <a:spcAft>
                <a:spcPts val="0"/>
              </a:spcAft>
              <a:buClr>
                <a:srgbClr val="000000"/>
              </a:buClr>
              <a:buSzPts val="4400"/>
              <a:buFont typeface="Arial"/>
              <a:buNone/>
            </a:pPr>
            <a:r>
              <a:rPr b="1" i="0" lang="de-DE" sz="4400" u="none" cap="none" strike="noStrike">
                <a:solidFill>
                  <a:srgbClr val="EF6236"/>
                </a:solidFill>
                <a:highlight>
                  <a:srgbClr val="333333"/>
                </a:highlight>
                <a:latin typeface="Arial"/>
                <a:ea typeface="Arial"/>
                <a:cs typeface="Arial"/>
                <a:sym typeface="Arial"/>
              </a:rPr>
              <a:t>WEITERE ANGEBOTE </a:t>
            </a:r>
            <a:endParaRPr b="0" i="0" sz="1400" u="none" cap="none" strike="noStrike">
              <a:solidFill>
                <a:srgbClr val="000000"/>
              </a:solidFill>
              <a:latin typeface="Arial"/>
              <a:ea typeface="Arial"/>
              <a:cs typeface="Arial"/>
              <a:sym typeface="Arial"/>
            </a:endParaRPr>
          </a:p>
        </p:txBody>
      </p:sp>
      <p:sp>
        <p:nvSpPr>
          <p:cNvPr id="808" name="Google Shape;808;p14"/>
          <p:cNvSpPr/>
          <p:nvPr/>
        </p:nvSpPr>
        <p:spPr>
          <a:xfrm>
            <a:off x="2324100" y="4986765"/>
            <a:ext cx="9867900" cy="1601144"/>
          </a:xfrm>
          <a:prstGeom prst="rect">
            <a:avLst/>
          </a:prstGeom>
          <a:noFill/>
          <a:ln>
            <a:noFill/>
          </a:ln>
        </p:spPr>
        <p:txBody>
          <a:bodyPr anchorCtr="0" anchor="t" bIns="45700" lIns="91425" spcFirstLastPara="1" rIns="91425" wrap="square" tIns="45700">
            <a:spAutoFit/>
          </a:bodyPr>
          <a:lstStyle/>
          <a:p>
            <a:pPr indent="0" lvl="0" marL="0" marR="0" rtl="0" algn="r">
              <a:lnSpc>
                <a:spcPct val="70000"/>
              </a:lnSpc>
              <a:spcBef>
                <a:spcPts val="0"/>
              </a:spcBef>
              <a:spcAft>
                <a:spcPts val="0"/>
              </a:spcAft>
              <a:buClr>
                <a:srgbClr val="000000"/>
              </a:buClr>
              <a:buSzPts val="4400"/>
              <a:buFont typeface="Arial"/>
              <a:buNone/>
            </a:pPr>
            <a:r>
              <a:rPr b="1" i="0" lang="de-DE" sz="4400" u="none" cap="none" strike="noStrike">
                <a:solidFill>
                  <a:srgbClr val="EF6236"/>
                </a:solidFill>
                <a:highlight>
                  <a:srgbClr val="333333"/>
                </a:highlight>
                <a:latin typeface="Arial"/>
                <a:ea typeface="Arial"/>
                <a:cs typeface="Arial"/>
                <a:sym typeface="Arial"/>
              </a:rPr>
              <a:t>ADDITIONAL OFFERS </a:t>
            </a:r>
            <a:endParaRPr b="0" i="0" sz="1400" u="none" cap="none" strike="noStrike">
              <a:solidFill>
                <a:srgbClr val="000000"/>
              </a:solidFill>
              <a:latin typeface="Arial"/>
              <a:ea typeface="Arial"/>
              <a:cs typeface="Arial"/>
              <a:sym typeface="Arial"/>
            </a:endParaRPr>
          </a:p>
          <a:p>
            <a:pPr indent="0" lvl="0" marL="0" marR="0" rtl="0" algn="r">
              <a:lnSpc>
                <a:spcPct val="70000"/>
              </a:lnSpc>
              <a:spcBef>
                <a:spcPts val="300"/>
              </a:spcBef>
              <a:spcAft>
                <a:spcPts val="0"/>
              </a:spcAft>
              <a:buClr>
                <a:srgbClr val="000000"/>
              </a:buClr>
              <a:buSzPts val="4400"/>
              <a:buFont typeface="Arial"/>
              <a:buNone/>
            </a:pPr>
            <a:r>
              <a:rPr b="1" i="0" lang="de-DE" sz="4400" u="none" cap="none" strike="noStrike">
                <a:solidFill>
                  <a:srgbClr val="EF6236"/>
                </a:solidFill>
                <a:highlight>
                  <a:srgbClr val="333333"/>
                </a:highlight>
                <a:latin typeface="Arial"/>
                <a:ea typeface="Arial"/>
                <a:cs typeface="Arial"/>
                <a:sym typeface="Arial"/>
              </a:rPr>
              <a:t>TO COMBINE WITH </a:t>
            </a:r>
            <a:endParaRPr b="0" i="0" sz="1400" u="none" cap="none" strike="noStrike">
              <a:solidFill>
                <a:srgbClr val="000000"/>
              </a:solidFill>
              <a:latin typeface="Arial"/>
              <a:ea typeface="Arial"/>
              <a:cs typeface="Arial"/>
              <a:sym typeface="Arial"/>
            </a:endParaRPr>
          </a:p>
          <a:p>
            <a:pPr indent="0" lvl="0" marL="0" marR="0" rtl="0" algn="r">
              <a:lnSpc>
                <a:spcPct val="70000"/>
              </a:lnSpc>
              <a:spcBef>
                <a:spcPts val="300"/>
              </a:spcBef>
              <a:spcAft>
                <a:spcPts val="0"/>
              </a:spcAft>
              <a:buClr>
                <a:srgbClr val="000000"/>
              </a:buClr>
              <a:buSzPts val="4400"/>
              <a:buFont typeface="Arial"/>
              <a:buNone/>
            </a:pPr>
            <a:r>
              <a:rPr b="1" i="0" lang="de-DE" sz="4400" u="none" cap="none" strike="noStrike">
                <a:solidFill>
                  <a:srgbClr val="EF6236"/>
                </a:solidFill>
                <a:highlight>
                  <a:srgbClr val="333333"/>
                </a:highlight>
                <a:latin typeface="Arial"/>
                <a:ea typeface="Arial"/>
                <a:cs typeface="Arial"/>
                <a:sym typeface="Arial"/>
              </a:rPr>
              <a:t>REAL PROJECTS </a:t>
            </a:r>
            <a:endParaRPr b="1" i="0" sz="4400" u="none" cap="none" strike="noStrike">
              <a:solidFill>
                <a:srgbClr val="EF6236"/>
              </a:solidFill>
              <a:highlight>
                <a:srgbClr val="333333"/>
              </a:highlight>
              <a:latin typeface="Arial"/>
              <a:ea typeface="Arial"/>
              <a:cs typeface="Arial"/>
              <a:sym typeface="Arial"/>
            </a:endParaRPr>
          </a:p>
        </p:txBody>
      </p:sp>
      <p:pic>
        <p:nvPicPr>
          <p:cNvPr id="809" name="Google Shape;809;p14"/>
          <p:cNvPicPr preferRelativeResize="0"/>
          <p:nvPr/>
        </p:nvPicPr>
        <p:blipFill rotWithShape="1">
          <a:blip r:embed="rId3">
            <a:alphaModFix/>
          </a:blip>
          <a:srcRect b="0" l="0" r="0" t="0"/>
          <a:stretch/>
        </p:blipFill>
        <p:spPr>
          <a:xfrm>
            <a:off x="6895085" y="70825"/>
            <a:ext cx="5296915" cy="4129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pic>
        <p:nvPicPr>
          <p:cNvPr id="814" name="Google Shape;814;g2bba53a863b_0_160"/>
          <p:cNvPicPr preferRelativeResize="0"/>
          <p:nvPr/>
        </p:nvPicPr>
        <p:blipFill rotWithShape="1">
          <a:blip r:embed="rId3">
            <a:alphaModFix/>
          </a:blip>
          <a:srcRect b="17152" l="8149" r="8697" t="738"/>
          <a:stretch/>
        </p:blipFill>
        <p:spPr>
          <a:xfrm>
            <a:off x="0" y="0"/>
            <a:ext cx="12192002" cy="6059606"/>
          </a:xfrm>
          <a:prstGeom prst="rect">
            <a:avLst/>
          </a:prstGeom>
          <a:noFill/>
          <a:ln>
            <a:noFill/>
          </a:ln>
        </p:spPr>
      </p:pic>
      <p:sp>
        <p:nvSpPr>
          <p:cNvPr id="815" name="Google Shape;815;g2bba53a863b_0_160"/>
          <p:cNvSpPr/>
          <p:nvPr/>
        </p:nvSpPr>
        <p:spPr>
          <a:xfrm>
            <a:off x="6533965" y="2885814"/>
            <a:ext cx="5292600" cy="2415000"/>
          </a:xfrm>
          <a:prstGeom prst="rect">
            <a:avLst/>
          </a:prstGeom>
          <a:solidFill>
            <a:srgbClr val="1F3578"/>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16" name="Google Shape;816;g2bba53a863b_0_160"/>
          <p:cNvSpPr/>
          <p:nvPr/>
        </p:nvSpPr>
        <p:spPr>
          <a:xfrm>
            <a:off x="0" y="6085196"/>
            <a:ext cx="12192000" cy="800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17" name="Google Shape;817;g2bba53a863b_0_160"/>
          <p:cNvSpPr/>
          <p:nvPr/>
        </p:nvSpPr>
        <p:spPr>
          <a:xfrm>
            <a:off x="6741475" y="3220704"/>
            <a:ext cx="4769700" cy="1369500"/>
          </a:xfrm>
          <a:prstGeom prst="rect">
            <a:avLst/>
          </a:prstGeom>
          <a:noFill/>
          <a:ln>
            <a:noFill/>
          </a:ln>
        </p:spPr>
        <p:txBody>
          <a:bodyPr anchorCtr="0" anchor="t" bIns="45700" lIns="0" spcFirstLastPara="1" rIns="91425" wrap="square" tIns="45700">
            <a:noAutofit/>
          </a:bodyPr>
          <a:lstStyle/>
          <a:p>
            <a:pPr indent="0" lvl="0" marL="0" marR="0" rtl="0" algn="l">
              <a:lnSpc>
                <a:spcPct val="100000"/>
              </a:lnSpc>
              <a:spcBef>
                <a:spcPts val="600"/>
              </a:spcBef>
              <a:spcAft>
                <a:spcPts val="0"/>
              </a:spcAft>
              <a:buClr>
                <a:srgbClr val="000000"/>
              </a:buClr>
              <a:buSzPts val="2800"/>
              <a:buFont typeface="Arial"/>
              <a:buNone/>
            </a:pPr>
            <a:r>
              <a:rPr b="1" i="0" lang="de-DE" sz="3600" u="none" cap="none" strike="noStrike">
                <a:solidFill>
                  <a:schemeClr val="lt1"/>
                </a:solidFill>
                <a:latin typeface="Proxima Nova"/>
                <a:ea typeface="Proxima Nova"/>
                <a:cs typeface="Proxima Nova"/>
                <a:sym typeface="Proxima Nova"/>
              </a:rPr>
              <a:t>SFF Phase 1 - LEARN</a:t>
            </a:r>
            <a:endParaRPr b="1" i="0" sz="3600" u="none" cap="none" strike="noStrike">
              <a:solidFill>
                <a:schemeClr val="lt1"/>
              </a:solidFill>
              <a:latin typeface="Proxima Nova"/>
              <a:ea typeface="Proxima Nova"/>
              <a:cs typeface="Proxima Nova"/>
              <a:sym typeface="Proxima Nova"/>
            </a:endParaRPr>
          </a:p>
          <a:p>
            <a:pPr indent="0" lvl="0" marL="0" marR="0" rtl="0" algn="l">
              <a:lnSpc>
                <a:spcPct val="100000"/>
              </a:lnSpc>
              <a:spcBef>
                <a:spcPts val="600"/>
              </a:spcBef>
              <a:spcAft>
                <a:spcPts val="600"/>
              </a:spcAft>
              <a:buClr>
                <a:srgbClr val="000000"/>
              </a:buClr>
              <a:buSzPts val="2800"/>
              <a:buFont typeface="Arial"/>
              <a:buNone/>
            </a:pPr>
            <a:r>
              <a:rPr b="1" i="0" lang="de-DE" sz="3200" u="none" cap="none" strike="noStrike">
                <a:solidFill>
                  <a:schemeClr val="lt1"/>
                </a:solidFill>
                <a:latin typeface="Proxima Nova"/>
                <a:ea typeface="Proxima Nova"/>
                <a:cs typeface="Proxima Nova"/>
                <a:sym typeface="Proxima Nova"/>
              </a:rPr>
              <a:t>April – June 2024</a:t>
            </a:r>
            <a:endParaRPr b="0" i="0" sz="1800" u="none" cap="none" strike="noStrike">
              <a:solidFill>
                <a:srgbClr val="000000"/>
              </a:solidFill>
              <a:latin typeface="Arial"/>
              <a:ea typeface="Arial"/>
              <a:cs typeface="Arial"/>
              <a:sym typeface="Arial"/>
            </a:endParaRPr>
          </a:p>
        </p:txBody>
      </p:sp>
      <p:sp>
        <p:nvSpPr>
          <p:cNvPr id="818" name="Google Shape;818;g2bba53a863b_0_160"/>
          <p:cNvSpPr txBox="1"/>
          <p:nvPr/>
        </p:nvSpPr>
        <p:spPr>
          <a:xfrm>
            <a:off x="9766880" y="5370013"/>
            <a:ext cx="2059800" cy="338700"/>
          </a:xfrm>
          <a:prstGeom prst="rect">
            <a:avLst/>
          </a:prstGeom>
          <a:solidFill>
            <a:srgbClr val="1F3578"/>
          </a:solid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de-DE" sz="1600" u="none" cap="none" strike="noStrike">
                <a:solidFill>
                  <a:schemeClr val="lt1"/>
                </a:solidFill>
                <a:latin typeface="Proxima Nova"/>
                <a:ea typeface="Proxima Nova"/>
                <a:cs typeface="Proxima Nova"/>
                <a:sym typeface="Proxima Nova"/>
              </a:rPr>
              <a:t>startforfuture.eu</a:t>
            </a:r>
            <a:endParaRPr b="1" i="0" sz="1600" u="none" cap="none" strike="noStrike">
              <a:solidFill>
                <a:schemeClr val="lt1"/>
              </a:solidFill>
              <a:latin typeface="Proxima Nova"/>
              <a:ea typeface="Proxima Nova"/>
              <a:cs typeface="Proxima Nova"/>
              <a:sym typeface="Proxima Nova"/>
            </a:endParaRPr>
          </a:p>
        </p:txBody>
      </p:sp>
      <p:pic>
        <p:nvPicPr>
          <p:cNvPr id="819" name="Google Shape;819;g2bba53a863b_0_160"/>
          <p:cNvPicPr preferRelativeResize="0"/>
          <p:nvPr/>
        </p:nvPicPr>
        <p:blipFill rotWithShape="1">
          <a:blip r:embed="rId4">
            <a:alphaModFix/>
          </a:blip>
          <a:srcRect b="0" l="0" r="0" t="0"/>
          <a:stretch/>
        </p:blipFill>
        <p:spPr>
          <a:xfrm>
            <a:off x="763723" y="679860"/>
            <a:ext cx="4433310" cy="1575159"/>
          </a:xfrm>
          <a:prstGeom prst="rect">
            <a:avLst/>
          </a:prstGeom>
          <a:noFill/>
          <a:ln>
            <a:noFill/>
          </a:ln>
        </p:spPr>
      </p:pic>
      <p:pic>
        <p:nvPicPr>
          <p:cNvPr id="820" name="Google Shape;820;g2bba53a863b_0_160"/>
          <p:cNvPicPr preferRelativeResize="0"/>
          <p:nvPr/>
        </p:nvPicPr>
        <p:blipFill rotWithShape="1">
          <a:blip r:embed="rId5">
            <a:alphaModFix/>
          </a:blip>
          <a:srcRect b="-4112" l="0" r="3502" t="0"/>
          <a:stretch/>
        </p:blipFill>
        <p:spPr>
          <a:xfrm>
            <a:off x="219768" y="6231811"/>
            <a:ext cx="3365192" cy="537082"/>
          </a:xfrm>
          <a:prstGeom prst="rect">
            <a:avLst/>
          </a:prstGeom>
          <a:noFill/>
          <a:ln>
            <a:noFill/>
          </a:ln>
        </p:spPr>
      </p:pic>
      <p:pic>
        <p:nvPicPr>
          <p:cNvPr id="821" name="Google Shape;821;g2bba53a863b_0_160"/>
          <p:cNvPicPr preferRelativeResize="0"/>
          <p:nvPr/>
        </p:nvPicPr>
        <p:blipFill rotWithShape="1">
          <a:blip r:embed="rId6">
            <a:alphaModFix/>
          </a:blip>
          <a:srcRect b="6504" l="0" r="44635" t="1878"/>
          <a:stretch/>
        </p:blipFill>
        <p:spPr>
          <a:xfrm>
            <a:off x="3871270" y="6224280"/>
            <a:ext cx="2048572" cy="573894"/>
          </a:xfrm>
          <a:prstGeom prst="rect">
            <a:avLst/>
          </a:prstGeom>
          <a:noFill/>
          <a:ln>
            <a:noFill/>
          </a:ln>
        </p:spPr>
      </p:pic>
      <p:pic>
        <p:nvPicPr>
          <p:cNvPr id="822" name="Google Shape;822;g2bba53a863b_0_160"/>
          <p:cNvPicPr preferRelativeResize="0"/>
          <p:nvPr/>
        </p:nvPicPr>
        <p:blipFill rotWithShape="1">
          <a:blip r:embed="rId7">
            <a:alphaModFix/>
          </a:blip>
          <a:srcRect b="0" l="66319" r="0" t="1681"/>
          <a:stretch/>
        </p:blipFill>
        <p:spPr>
          <a:xfrm>
            <a:off x="8374269" y="6252605"/>
            <a:ext cx="1392611" cy="516288"/>
          </a:xfrm>
          <a:prstGeom prst="rect">
            <a:avLst/>
          </a:prstGeom>
          <a:noFill/>
          <a:ln>
            <a:noFill/>
          </a:ln>
        </p:spPr>
      </p:pic>
      <p:pic>
        <p:nvPicPr>
          <p:cNvPr id="823" name="Google Shape;823;g2bba53a863b_0_160"/>
          <p:cNvPicPr preferRelativeResize="0"/>
          <p:nvPr/>
        </p:nvPicPr>
        <p:blipFill rotWithShape="1">
          <a:blip r:embed="rId7">
            <a:alphaModFix/>
          </a:blip>
          <a:srcRect b="3213" l="0" r="44858" t="0"/>
          <a:stretch/>
        </p:blipFill>
        <p:spPr>
          <a:xfrm>
            <a:off x="6200989" y="6245458"/>
            <a:ext cx="1892132" cy="513182"/>
          </a:xfrm>
          <a:prstGeom prst="rect">
            <a:avLst/>
          </a:prstGeom>
          <a:noFill/>
          <a:ln>
            <a:noFill/>
          </a:ln>
        </p:spPr>
      </p:pic>
      <p:pic>
        <p:nvPicPr>
          <p:cNvPr id="824" name="Google Shape;824;g2bba53a863b_0_160"/>
          <p:cNvPicPr preferRelativeResize="0"/>
          <p:nvPr/>
        </p:nvPicPr>
        <p:blipFill rotWithShape="1">
          <a:blip r:embed="rId8">
            <a:alphaModFix/>
          </a:blip>
          <a:srcRect b="0" l="0" r="0" t="0"/>
          <a:stretch/>
        </p:blipFill>
        <p:spPr>
          <a:xfrm>
            <a:off x="10531599" y="6308725"/>
            <a:ext cx="836986" cy="351382"/>
          </a:xfrm>
          <a:prstGeom prst="rect">
            <a:avLst/>
          </a:prstGeom>
          <a:noFill/>
          <a:ln>
            <a:noFill/>
          </a:ln>
        </p:spPr>
      </p:pic>
      <p:sp>
        <p:nvSpPr>
          <p:cNvPr id="825" name="Google Shape;825;g2bba53a863b_0_160"/>
          <p:cNvSpPr/>
          <p:nvPr/>
        </p:nvSpPr>
        <p:spPr>
          <a:xfrm>
            <a:off x="6741475" y="4673974"/>
            <a:ext cx="4877700" cy="513300"/>
          </a:xfrm>
          <a:prstGeom prst="rect">
            <a:avLst/>
          </a:prstGeom>
          <a:noFill/>
          <a:ln>
            <a:noFill/>
          </a:ln>
        </p:spPr>
        <p:txBody>
          <a:bodyPr anchorCtr="0" anchor="t" bIns="45700" lIns="0" spcFirstLastPara="1" rIns="91425" wrap="square" tIns="45700">
            <a:noAutofit/>
          </a:bodyPr>
          <a:lstStyle/>
          <a:p>
            <a:pPr indent="0" lvl="0" marL="0" marR="0" rtl="0" algn="l">
              <a:lnSpc>
                <a:spcPct val="100000"/>
              </a:lnSpc>
              <a:spcBef>
                <a:spcPts val="600"/>
              </a:spcBef>
              <a:spcAft>
                <a:spcPts val="600"/>
              </a:spcAft>
              <a:buClr>
                <a:srgbClr val="000000"/>
              </a:buClr>
              <a:buSzPts val="2800"/>
              <a:buFont typeface="Arial"/>
              <a:buNone/>
            </a:pPr>
            <a:r>
              <a:rPr b="1" i="0" lang="de-DE" sz="2100" u="none" cap="none" strike="noStrike">
                <a:solidFill>
                  <a:schemeClr val="lt1"/>
                </a:solidFill>
                <a:latin typeface="Proxima Nova"/>
                <a:ea typeface="Proxima Nova"/>
                <a:cs typeface="Proxima Nova"/>
                <a:sym typeface="Proxima Nova"/>
              </a:rPr>
              <a:t>Purpose, Timeline &amp; Application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g2bba53a863b_0_175"/>
          <p:cNvSpPr/>
          <p:nvPr/>
        </p:nvSpPr>
        <p:spPr>
          <a:xfrm>
            <a:off x="163286" y="1073396"/>
            <a:ext cx="11829000" cy="51423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31" name="Google Shape;831;g2bba53a863b_0_175"/>
          <p:cNvSpPr txBox="1"/>
          <p:nvPr>
            <p:ph type="title"/>
          </p:nvPr>
        </p:nvSpPr>
        <p:spPr>
          <a:xfrm>
            <a:off x="2812823" y="258483"/>
            <a:ext cx="6566400" cy="568800"/>
          </a:xfrm>
          <a:prstGeom prst="rect">
            <a:avLst/>
          </a:prstGeom>
          <a:noFill/>
          <a:ln>
            <a:noFill/>
          </a:ln>
        </p:spPr>
        <p:txBody>
          <a:bodyPr anchorCtr="0" anchor="t" bIns="45700" lIns="0" spcFirstLastPara="1" rIns="0" wrap="square" tIns="0">
            <a:noAutofit/>
          </a:bodyPr>
          <a:lstStyle/>
          <a:p>
            <a:pPr indent="0" lvl="0" marL="0" rtl="0" algn="ctr">
              <a:lnSpc>
                <a:spcPct val="90000"/>
              </a:lnSpc>
              <a:spcBef>
                <a:spcPts val="0"/>
              </a:spcBef>
              <a:spcAft>
                <a:spcPts val="0"/>
              </a:spcAft>
              <a:buClr>
                <a:schemeClr val="accent4"/>
              </a:buClr>
              <a:buSzPts val="3600"/>
              <a:buFont typeface="Proxima Nova"/>
              <a:buNone/>
            </a:pPr>
            <a:r>
              <a:rPr lang="de-DE">
                <a:solidFill>
                  <a:srgbClr val="002060"/>
                </a:solidFill>
              </a:rPr>
              <a:t>Why to apply? </a:t>
            </a:r>
            <a:endParaRPr/>
          </a:p>
        </p:txBody>
      </p:sp>
      <p:pic>
        <p:nvPicPr>
          <p:cNvPr id="832" name="Google Shape;832;g2bba53a863b_0_175"/>
          <p:cNvPicPr preferRelativeResize="0"/>
          <p:nvPr/>
        </p:nvPicPr>
        <p:blipFill rotWithShape="1">
          <a:blip r:embed="rId3">
            <a:alphaModFix/>
          </a:blip>
          <a:srcRect b="0" l="81933" r="-703" t="53268"/>
          <a:stretch/>
        </p:blipFill>
        <p:spPr>
          <a:xfrm rot="5400000">
            <a:off x="1568091" y="-1105083"/>
            <a:ext cx="395147" cy="3204755"/>
          </a:xfrm>
          <a:prstGeom prst="rect">
            <a:avLst/>
          </a:prstGeom>
          <a:noFill/>
          <a:ln>
            <a:noFill/>
          </a:ln>
        </p:spPr>
      </p:pic>
      <p:pic>
        <p:nvPicPr>
          <p:cNvPr id="833" name="Google Shape;833;g2bba53a863b_0_175"/>
          <p:cNvPicPr preferRelativeResize="0"/>
          <p:nvPr/>
        </p:nvPicPr>
        <p:blipFill rotWithShape="1">
          <a:blip r:embed="rId3">
            <a:alphaModFix/>
          </a:blip>
          <a:srcRect b="0" l="79973" r="-704" t="53268"/>
          <a:stretch/>
        </p:blipFill>
        <p:spPr>
          <a:xfrm rot="5400000">
            <a:off x="10171769" y="-1125704"/>
            <a:ext cx="436386" cy="3204759"/>
          </a:xfrm>
          <a:prstGeom prst="rect">
            <a:avLst/>
          </a:prstGeom>
          <a:noFill/>
          <a:ln>
            <a:noFill/>
          </a:ln>
        </p:spPr>
      </p:pic>
      <p:sp>
        <p:nvSpPr>
          <p:cNvPr id="834" name="Google Shape;834;g2bba53a863b_0_175"/>
          <p:cNvSpPr txBox="1"/>
          <p:nvPr/>
        </p:nvSpPr>
        <p:spPr>
          <a:xfrm>
            <a:off x="297499" y="1399850"/>
            <a:ext cx="5780400" cy="4104600"/>
          </a:xfrm>
          <a:prstGeom prst="rect">
            <a:avLst/>
          </a:prstGeom>
          <a:noFill/>
          <a:ln>
            <a:noFill/>
          </a:ln>
        </p:spPr>
        <p:txBody>
          <a:bodyPr anchorCtr="0" anchor="t" bIns="45700" lIns="91425" spcFirstLastPara="1" rIns="91425" wrap="square" tIns="45700">
            <a:spAutoFit/>
          </a:bodyPr>
          <a:lstStyle/>
          <a:p>
            <a:pPr indent="0" lvl="0" marL="0" marR="0" rtl="0" algn="just">
              <a:lnSpc>
                <a:spcPct val="142857"/>
              </a:lnSpc>
              <a:spcBef>
                <a:spcPts val="800"/>
              </a:spcBef>
              <a:spcAft>
                <a:spcPts val="0"/>
              </a:spcAft>
              <a:buNone/>
            </a:pPr>
            <a:r>
              <a:rPr b="0" i="0" lang="de-DE" sz="1400" u="none" cap="none" strike="noStrike">
                <a:solidFill>
                  <a:schemeClr val="dk1"/>
                </a:solidFill>
                <a:latin typeface="Proxima Nova"/>
                <a:ea typeface="Proxima Nova"/>
                <a:cs typeface="Proxima Nova"/>
                <a:sym typeface="Proxima Nova"/>
              </a:rPr>
              <a:t>LEARN is designed for students and dedicated to deepening their </a:t>
            </a:r>
            <a:r>
              <a:rPr b="1" i="0" lang="de-DE" sz="1400" u="none" cap="none" strike="noStrike">
                <a:solidFill>
                  <a:schemeClr val="dk1"/>
                </a:solidFill>
                <a:latin typeface="Proxima Nova"/>
                <a:ea typeface="Proxima Nova"/>
                <a:cs typeface="Proxima Nova"/>
                <a:sym typeface="Proxima Nova"/>
              </a:rPr>
              <a:t>entrepreneurial knowledge and capacities </a:t>
            </a:r>
            <a:r>
              <a:rPr b="0" i="0" lang="de-DE" sz="1400" u="none" cap="none" strike="noStrike">
                <a:solidFill>
                  <a:schemeClr val="dk1"/>
                </a:solidFill>
                <a:latin typeface="Proxima Nova"/>
                <a:ea typeface="Proxima Nova"/>
                <a:cs typeface="Proxima Nova"/>
                <a:sym typeface="Proxima Nova"/>
              </a:rPr>
              <a:t>by accompanying them in their entrepreneurial journey. Their journey in LEARN is centered around working on real-life problems, studying more about business modeling, creating prototype concepts and exchanging knowledge in a peer modus with their international peers. The program is also an opportunity for training and improving </a:t>
            </a:r>
            <a:r>
              <a:rPr b="1" i="0" lang="de-DE" sz="1400" u="none" cap="none" strike="noStrike">
                <a:solidFill>
                  <a:schemeClr val="dk1"/>
                </a:solidFill>
                <a:latin typeface="Proxima Nova"/>
                <a:ea typeface="Proxima Nova"/>
                <a:cs typeface="Proxima Nova"/>
                <a:sym typeface="Proxima Nova"/>
              </a:rPr>
              <a:t>students’ soft skills</a:t>
            </a:r>
            <a:r>
              <a:rPr b="0" i="0" lang="de-DE" sz="1400" u="none" cap="none" strike="noStrike">
                <a:solidFill>
                  <a:schemeClr val="dk1"/>
                </a:solidFill>
                <a:latin typeface="Proxima Nova"/>
                <a:ea typeface="Proxima Nova"/>
                <a:cs typeface="Proxima Nova"/>
                <a:sym typeface="Proxima Nova"/>
              </a:rPr>
              <a:t>, such as oratory, creativity, time management and teamwork. The project is an add on value to skills such as </a:t>
            </a:r>
            <a:r>
              <a:rPr b="1" i="0" lang="de-DE" sz="1400" u="none" cap="none" strike="noStrike">
                <a:solidFill>
                  <a:schemeClr val="dk1"/>
                </a:solidFill>
                <a:latin typeface="Proxima Nova"/>
                <a:ea typeface="Proxima Nova"/>
                <a:cs typeface="Proxima Nova"/>
                <a:sym typeface="Proxima Nova"/>
              </a:rPr>
              <a:t>intercultural competence &amp; communication; ability to provide peer feedback; practice &amp; develop presentation and pitching abilities.</a:t>
            </a:r>
            <a:endParaRPr b="1" i="0" sz="1400" u="none" cap="none" strike="noStrike">
              <a:solidFill>
                <a:schemeClr val="dk1"/>
              </a:solidFill>
              <a:latin typeface="Proxima Nova"/>
              <a:ea typeface="Proxima Nova"/>
              <a:cs typeface="Proxima Nova"/>
              <a:sym typeface="Proxima Nova"/>
            </a:endParaRPr>
          </a:p>
          <a:p>
            <a:pPr indent="0" lvl="0" marL="0" marR="0" rtl="0" algn="just">
              <a:lnSpc>
                <a:spcPct val="142857"/>
              </a:lnSpc>
              <a:spcBef>
                <a:spcPts val="800"/>
              </a:spcBef>
              <a:spcAft>
                <a:spcPts val="0"/>
              </a:spcAft>
              <a:buNone/>
            </a:pPr>
            <a:r>
              <a:rPr b="0" i="0" lang="de-DE" sz="1400" u="none" cap="none" strike="noStrike">
                <a:solidFill>
                  <a:schemeClr val="dk1"/>
                </a:solidFill>
                <a:latin typeface="Proxima Nova"/>
                <a:ea typeface="Proxima Nova"/>
                <a:cs typeface="Proxima Nova"/>
                <a:sym typeface="Proxima Nova"/>
              </a:rPr>
              <a:t>LEARN is also bringing an international component into the syllabus.</a:t>
            </a:r>
            <a:r>
              <a:rPr b="1" i="0" lang="de-DE" sz="1400" u="none" cap="none" strike="noStrike">
                <a:solidFill>
                  <a:schemeClr val="dk1"/>
                </a:solidFill>
                <a:latin typeface="Proxima Nova"/>
                <a:ea typeface="Proxima Nova"/>
                <a:cs typeface="Proxima Nova"/>
                <a:sym typeface="Proxima Nova"/>
              </a:rPr>
              <a:t> It runs twice per year, between April - June and October - December. </a:t>
            </a:r>
            <a:endParaRPr/>
          </a:p>
        </p:txBody>
      </p:sp>
      <p:pic>
        <p:nvPicPr>
          <p:cNvPr id="835" name="Google Shape;835;g2bba53a863b_0_175"/>
          <p:cNvPicPr preferRelativeResize="0"/>
          <p:nvPr/>
        </p:nvPicPr>
        <p:blipFill rotWithShape="1">
          <a:blip r:embed="rId4">
            <a:alphaModFix/>
          </a:blip>
          <a:srcRect b="0" l="0" r="0" t="0"/>
          <a:stretch/>
        </p:blipFill>
        <p:spPr>
          <a:xfrm>
            <a:off x="6387914" y="1586547"/>
            <a:ext cx="5488398" cy="411604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g2bba53a863b_0_184"/>
          <p:cNvSpPr txBox="1"/>
          <p:nvPr>
            <p:ph type="title"/>
          </p:nvPr>
        </p:nvSpPr>
        <p:spPr>
          <a:xfrm>
            <a:off x="2812823" y="258483"/>
            <a:ext cx="6566400" cy="568800"/>
          </a:xfrm>
          <a:prstGeom prst="rect">
            <a:avLst/>
          </a:prstGeom>
          <a:noFill/>
          <a:ln>
            <a:noFill/>
          </a:ln>
        </p:spPr>
        <p:txBody>
          <a:bodyPr anchorCtr="0" anchor="t" bIns="45700" lIns="0" spcFirstLastPara="1" rIns="0" wrap="square" tIns="0">
            <a:noAutofit/>
          </a:bodyPr>
          <a:lstStyle/>
          <a:p>
            <a:pPr indent="0" lvl="0" marL="0" rtl="0" algn="ctr">
              <a:lnSpc>
                <a:spcPct val="90000"/>
              </a:lnSpc>
              <a:spcBef>
                <a:spcPts val="0"/>
              </a:spcBef>
              <a:spcAft>
                <a:spcPts val="0"/>
              </a:spcAft>
              <a:buClr>
                <a:schemeClr val="accent4"/>
              </a:buClr>
              <a:buSzPts val="3600"/>
              <a:buFont typeface="Proxima Nova"/>
              <a:buNone/>
            </a:pPr>
            <a:r>
              <a:rPr lang="de-DE">
                <a:solidFill>
                  <a:srgbClr val="002060"/>
                </a:solidFill>
              </a:rPr>
              <a:t>What to expect? </a:t>
            </a:r>
            <a:endParaRPr/>
          </a:p>
        </p:txBody>
      </p:sp>
      <p:pic>
        <p:nvPicPr>
          <p:cNvPr id="841" name="Google Shape;841;g2bba53a863b_0_184"/>
          <p:cNvPicPr preferRelativeResize="0"/>
          <p:nvPr/>
        </p:nvPicPr>
        <p:blipFill rotWithShape="1">
          <a:blip r:embed="rId3">
            <a:alphaModFix/>
          </a:blip>
          <a:srcRect b="0" l="81933" r="-703" t="53268"/>
          <a:stretch/>
        </p:blipFill>
        <p:spPr>
          <a:xfrm rot="5400000">
            <a:off x="1568091" y="-1105083"/>
            <a:ext cx="395147" cy="3204755"/>
          </a:xfrm>
          <a:prstGeom prst="rect">
            <a:avLst/>
          </a:prstGeom>
          <a:noFill/>
          <a:ln>
            <a:noFill/>
          </a:ln>
        </p:spPr>
      </p:pic>
      <p:pic>
        <p:nvPicPr>
          <p:cNvPr id="842" name="Google Shape;842;g2bba53a863b_0_184"/>
          <p:cNvPicPr preferRelativeResize="0"/>
          <p:nvPr/>
        </p:nvPicPr>
        <p:blipFill rotWithShape="1">
          <a:blip r:embed="rId3">
            <a:alphaModFix/>
          </a:blip>
          <a:srcRect b="0" l="79973" r="-704" t="53268"/>
          <a:stretch/>
        </p:blipFill>
        <p:spPr>
          <a:xfrm rot="5400000">
            <a:off x="10171769" y="-1125704"/>
            <a:ext cx="436386" cy="3204759"/>
          </a:xfrm>
          <a:prstGeom prst="rect">
            <a:avLst/>
          </a:prstGeom>
          <a:noFill/>
          <a:ln>
            <a:noFill/>
          </a:ln>
        </p:spPr>
      </p:pic>
      <p:sp>
        <p:nvSpPr>
          <p:cNvPr id="843" name="Google Shape;843;g2bba53a863b_0_184"/>
          <p:cNvSpPr/>
          <p:nvPr/>
        </p:nvSpPr>
        <p:spPr>
          <a:xfrm>
            <a:off x="163287" y="1123034"/>
            <a:ext cx="11800200" cy="5125500"/>
          </a:xfrm>
          <a:prstGeom prst="rect">
            <a:avLst/>
          </a:prstGeom>
          <a:solidFill>
            <a:srgbClr val="D4E1F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844" name="Google Shape;844;g2bba53a863b_0_184"/>
          <p:cNvPicPr preferRelativeResize="0"/>
          <p:nvPr/>
        </p:nvPicPr>
        <p:blipFill rotWithShape="1">
          <a:blip r:embed="rId4">
            <a:alphaModFix/>
          </a:blip>
          <a:srcRect b="-260" l="11102" r="-11122" t="260"/>
          <a:stretch/>
        </p:blipFill>
        <p:spPr>
          <a:xfrm>
            <a:off x="6291647" y="1627693"/>
            <a:ext cx="6175058" cy="4116047"/>
          </a:xfrm>
          <a:prstGeom prst="rect">
            <a:avLst/>
          </a:prstGeom>
          <a:noFill/>
          <a:ln>
            <a:noFill/>
          </a:ln>
        </p:spPr>
      </p:pic>
      <p:sp>
        <p:nvSpPr>
          <p:cNvPr id="845" name="Google Shape;845;g2bba53a863b_0_184"/>
          <p:cNvSpPr txBox="1"/>
          <p:nvPr/>
        </p:nvSpPr>
        <p:spPr>
          <a:xfrm>
            <a:off x="326571" y="1627693"/>
            <a:ext cx="5769300" cy="2770500"/>
          </a:xfrm>
          <a:prstGeom prst="rect">
            <a:avLst/>
          </a:prstGeom>
          <a:noFill/>
          <a:ln>
            <a:noFill/>
          </a:ln>
        </p:spPr>
        <p:txBody>
          <a:bodyPr anchorCtr="0" anchor="t" bIns="45700" lIns="91425" spcFirstLastPara="1" rIns="91425" wrap="square" tIns="45700">
            <a:spAutoFit/>
          </a:bodyPr>
          <a:lstStyle/>
          <a:p>
            <a:pPr indent="0" lvl="0" marL="0" marR="0" rtl="0" algn="just">
              <a:lnSpc>
                <a:spcPct val="142857"/>
              </a:lnSpc>
              <a:spcBef>
                <a:spcPts val="800"/>
              </a:spcBef>
              <a:spcAft>
                <a:spcPts val="0"/>
              </a:spcAft>
              <a:buNone/>
            </a:pPr>
            <a:r>
              <a:rPr b="1" i="0" lang="de-DE" sz="1400" u="none" cap="none" strike="noStrike">
                <a:solidFill>
                  <a:schemeClr val="dk1"/>
                </a:solidFill>
                <a:latin typeface="Proxima Nova"/>
                <a:ea typeface="Proxima Nova"/>
                <a:cs typeface="Proxima Nova"/>
                <a:sym typeface="Proxima Nova"/>
              </a:rPr>
              <a:t>LEARN consists of 5 interrelated sessions. </a:t>
            </a:r>
            <a:r>
              <a:rPr b="0" i="0" lang="de-DE" sz="1400" u="none" cap="none" strike="noStrike">
                <a:solidFill>
                  <a:schemeClr val="dk1"/>
                </a:solidFill>
                <a:latin typeface="Proxima Nova"/>
                <a:ea typeface="Proxima Nova"/>
                <a:cs typeface="Proxima Nova"/>
                <a:sym typeface="Proxima Nova"/>
              </a:rPr>
              <a:t>Throughout sessions, student teams are going to work on, develop, and at the end, present their project ideas, which they either brought into the program or developed during their participation. Important here is that these project ideas need to be reflective and connected with one of </a:t>
            </a:r>
            <a:r>
              <a:rPr b="1" i="0" lang="de-DE" sz="1400" u="none" cap="none" strike="noStrike">
                <a:solidFill>
                  <a:schemeClr val="dk1"/>
                </a:solidFill>
                <a:latin typeface="Proxima Nova"/>
                <a:ea typeface="Proxima Nova"/>
                <a:cs typeface="Proxima Nova"/>
                <a:sym typeface="Proxima Nova"/>
              </a:rPr>
              <a:t>SFF verticals/Topics</a:t>
            </a:r>
            <a:r>
              <a:rPr b="0" i="0" lang="de-DE" sz="1400" u="none" cap="none" strike="noStrike">
                <a:solidFill>
                  <a:schemeClr val="dk1"/>
                </a:solidFill>
                <a:latin typeface="Proxima Nova"/>
                <a:ea typeface="Proxima Nova"/>
                <a:cs typeface="Proxima Nova"/>
                <a:sym typeface="Proxima Nova"/>
              </a:rPr>
              <a:t> (</a:t>
            </a:r>
            <a:r>
              <a:rPr b="1" i="1" lang="de-DE" sz="1400" u="none" cap="none" strike="noStrike">
                <a:solidFill>
                  <a:schemeClr val="dk1"/>
                </a:solidFill>
                <a:latin typeface="Proxima Nova"/>
                <a:ea typeface="Proxima Nova"/>
                <a:cs typeface="Proxima Nova"/>
                <a:sym typeface="Proxima Nova"/>
              </a:rPr>
              <a:t>Urban Mobility, Healthcare, Manufacturing, Food, Energy and Circular Economy</a:t>
            </a:r>
            <a:r>
              <a:rPr b="0" i="0" lang="de-DE" sz="1400" u="none" cap="none" strike="noStrike">
                <a:solidFill>
                  <a:schemeClr val="dk1"/>
                </a:solidFill>
                <a:latin typeface="Proxima Nova"/>
                <a:ea typeface="Proxima Nova"/>
                <a:cs typeface="Proxima Nova"/>
                <a:sym typeface="Proxima Nova"/>
              </a:rPr>
              <a:t>), tackling potential customer problems within the chosen vertical and offering corresponding product or service solutions.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49" name="Shape 849"/>
        <p:cNvGrpSpPr/>
        <p:nvPr/>
      </p:nvGrpSpPr>
      <p:grpSpPr>
        <a:xfrm>
          <a:off x="0" y="0"/>
          <a:ext cx="0" cy="0"/>
          <a:chOff x="0" y="0"/>
          <a:chExt cx="0" cy="0"/>
        </a:xfrm>
      </p:grpSpPr>
      <p:sp>
        <p:nvSpPr>
          <p:cNvPr id="850" name="Google Shape;850;g2bba53a863b_0_193"/>
          <p:cNvSpPr/>
          <p:nvPr/>
        </p:nvSpPr>
        <p:spPr>
          <a:xfrm>
            <a:off x="247725" y="1660292"/>
            <a:ext cx="2168843" cy="4135517"/>
          </a:xfrm>
          <a:custGeom>
            <a:rect b="b" l="l" r="r" t="t"/>
            <a:pathLst>
              <a:path extrusionOk="0" h="5251450" w="2891790">
                <a:moveTo>
                  <a:pt x="2891790" y="0"/>
                </a:moveTo>
                <a:lnTo>
                  <a:pt x="0" y="0"/>
                </a:lnTo>
                <a:lnTo>
                  <a:pt x="0" y="5251450"/>
                </a:lnTo>
                <a:lnTo>
                  <a:pt x="2891790" y="5251450"/>
                </a:lnTo>
                <a:lnTo>
                  <a:pt x="2891790" y="0"/>
                </a:lnTo>
                <a:close/>
              </a:path>
            </a:pathLst>
          </a:custGeom>
          <a:solidFill>
            <a:srgbClr val="D4E1F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g2bba53a863b_0_193"/>
          <p:cNvSpPr/>
          <p:nvPr/>
        </p:nvSpPr>
        <p:spPr>
          <a:xfrm>
            <a:off x="2629689" y="1660292"/>
            <a:ext cx="2168843" cy="4135517"/>
          </a:xfrm>
          <a:custGeom>
            <a:rect b="b" l="l" r="r" t="t"/>
            <a:pathLst>
              <a:path extrusionOk="0" h="5251450" w="2891790">
                <a:moveTo>
                  <a:pt x="2891790" y="0"/>
                </a:moveTo>
                <a:lnTo>
                  <a:pt x="0" y="0"/>
                </a:lnTo>
                <a:lnTo>
                  <a:pt x="0" y="5251450"/>
                </a:lnTo>
                <a:lnTo>
                  <a:pt x="2891790" y="5251450"/>
                </a:lnTo>
                <a:lnTo>
                  <a:pt x="2891790" y="0"/>
                </a:lnTo>
                <a:close/>
              </a:path>
            </a:pathLst>
          </a:custGeom>
          <a:solidFill>
            <a:srgbClr val="D4E1F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g2bba53a863b_0_193"/>
          <p:cNvSpPr/>
          <p:nvPr/>
        </p:nvSpPr>
        <p:spPr>
          <a:xfrm>
            <a:off x="5011654" y="1660292"/>
            <a:ext cx="2168842" cy="4135517"/>
          </a:xfrm>
          <a:custGeom>
            <a:rect b="b" l="l" r="r" t="t"/>
            <a:pathLst>
              <a:path extrusionOk="0" h="5251450" w="2891790">
                <a:moveTo>
                  <a:pt x="2891789" y="0"/>
                </a:moveTo>
                <a:lnTo>
                  <a:pt x="0" y="0"/>
                </a:lnTo>
                <a:lnTo>
                  <a:pt x="0" y="5251450"/>
                </a:lnTo>
                <a:lnTo>
                  <a:pt x="2891789" y="5251450"/>
                </a:lnTo>
                <a:lnTo>
                  <a:pt x="2891789" y="0"/>
                </a:lnTo>
                <a:close/>
              </a:path>
            </a:pathLst>
          </a:custGeom>
          <a:solidFill>
            <a:srgbClr val="D4E1F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g2bba53a863b_0_193"/>
          <p:cNvSpPr/>
          <p:nvPr/>
        </p:nvSpPr>
        <p:spPr>
          <a:xfrm>
            <a:off x="7393618" y="1660292"/>
            <a:ext cx="2168843" cy="4135517"/>
          </a:xfrm>
          <a:custGeom>
            <a:rect b="b" l="l" r="r" t="t"/>
            <a:pathLst>
              <a:path extrusionOk="0" h="5251450" w="2891790">
                <a:moveTo>
                  <a:pt x="2891789" y="0"/>
                </a:moveTo>
                <a:lnTo>
                  <a:pt x="0" y="0"/>
                </a:lnTo>
                <a:lnTo>
                  <a:pt x="0" y="5251450"/>
                </a:lnTo>
                <a:lnTo>
                  <a:pt x="2891789" y="5251450"/>
                </a:lnTo>
                <a:lnTo>
                  <a:pt x="2891789" y="0"/>
                </a:lnTo>
                <a:close/>
              </a:path>
            </a:pathLst>
          </a:custGeom>
          <a:solidFill>
            <a:srgbClr val="D4E1F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g2bba53a863b_0_193"/>
          <p:cNvSpPr/>
          <p:nvPr/>
        </p:nvSpPr>
        <p:spPr>
          <a:xfrm>
            <a:off x="9775582" y="1660292"/>
            <a:ext cx="2168843" cy="4135517"/>
          </a:xfrm>
          <a:custGeom>
            <a:rect b="b" l="l" r="r" t="t"/>
            <a:pathLst>
              <a:path extrusionOk="0" h="5251450" w="2891790">
                <a:moveTo>
                  <a:pt x="2891790" y="0"/>
                </a:moveTo>
                <a:lnTo>
                  <a:pt x="0" y="0"/>
                </a:lnTo>
                <a:lnTo>
                  <a:pt x="0" y="5251450"/>
                </a:lnTo>
                <a:lnTo>
                  <a:pt x="2891790" y="5251450"/>
                </a:lnTo>
                <a:lnTo>
                  <a:pt x="2891790" y="0"/>
                </a:lnTo>
                <a:close/>
              </a:path>
            </a:pathLst>
          </a:custGeom>
          <a:solidFill>
            <a:srgbClr val="D4E1F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55" name="Google Shape;855;g2bba53a863b_0_193"/>
          <p:cNvGrpSpPr/>
          <p:nvPr/>
        </p:nvGrpSpPr>
        <p:grpSpPr>
          <a:xfrm>
            <a:off x="1228836" y="2405325"/>
            <a:ext cx="420778" cy="667266"/>
            <a:chOff x="1638350" y="3647677"/>
            <a:chExt cx="561037" cy="889688"/>
          </a:xfrm>
        </p:grpSpPr>
        <p:sp>
          <p:nvSpPr>
            <p:cNvPr id="856" name="Google Shape;856;g2bba53a863b_0_193"/>
            <p:cNvSpPr/>
            <p:nvPr/>
          </p:nvSpPr>
          <p:spPr>
            <a:xfrm>
              <a:off x="1975868" y="3647677"/>
              <a:ext cx="223519" cy="313689"/>
            </a:xfrm>
            <a:custGeom>
              <a:rect b="b" l="l" r="r" t="t"/>
              <a:pathLst>
                <a:path extrusionOk="0" h="313689" w="223519">
                  <a:moveTo>
                    <a:pt x="110998" y="0"/>
                  </a:moveTo>
                  <a:lnTo>
                    <a:pt x="68510" y="8026"/>
                  </a:lnTo>
                  <a:lnTo>
                    <a:pt x="32842" y="31559"/>
                  </a:lnTo>
                  <a:lnTo>
                    <a:pt x="8353" y="66249"/>
                  </a:lnTo>
                  <a:lnTo>
                    <a:pt x="0" y="106654"/>
                  </a:lnTo>
                  <a:lnTo>
                    <a:pt x="2919" y="130939"/>
                  </a:lnTo>
                  <a:lnTo>
                    <a:pt x="11464" y="153998"/>
                  </a:lnTo>
                  <a:lnTo>
                    <a:pt x="25321" y="174607"/>
                  </a:lnTo>
                  <a:lnTo>
                    <a:pt x="44170" y="191541"/>
                  </a:lnTo>
                  <a:lnTo>
                    <a:pt x="47574" y="195897"/>
                  </a:lnTo>
                  <a:lnTo>
                    <a:pt x="53225" y="201345"/>
                  </a:lnTo>
                  <a:lnTo>
                    <a:pt x="49834" y="205689"/>
                  </a:lnTo>
                  <a:lnTo>
                    <a:pt x="47574" y="210045"/>
                  </a:lnTo>
                  <a:lnTo>
                    <a:pt x="47574" y="262293"/>
                  </a:lnTo>
                  <a:lnTo>
                    <a:pt x="48989" y="269973"/>
                  </a:lnTo>
                  <a:lnTo>
                    <a:pt x="52952" y="276434"/>
                  </a:lnTo>
                  <a:lnTo>
                    <a:pt x="59039" y="281266"/>
                  </a:lnTo>
                  <a:lnTo>
                    <a:pt x="66827" y="284060"/>
                  </a:lnTo>
                  <a:lnTo>
                    <a:pt x="73905" y="295996"/>
                  </a:lnTo>
                  <a:lnTo>
                    <a:pt x="84381" y="305277"/>
                  </a:lnTo>
                  <a:lnTo>
                    <a:pt x="97406" y="311294"/>
                  </a:lnTo>
                  <a:lnTo>
                    <a:pt x="112128" y="313436"/>
                  </a:lnTo>
                  <a:lnTo>
                    <a:pt x="126850" y="311292"/>
                  </a:lnTo>
                  <a:lnTo>
                    <a:pt x="139874" y="305273"/>
                  </a:lnTo>
                  <a:lnTo>
                    <a:pt x="150350" y="295990"/>
                  </a:lnTo>
                  <a:lnTo>
                    <a:pt x="157429" y="284060"/>
                  </a:lnTo>
                  <a:lnTo>
                    <a:pt x="161963" y="282968"/>
                  </a:lnTo>
                  <a:lnTo>
                    <a:pt x="166484" y="280784"/>
                  </a:lnTo>
                  <a:lnTo>
                    <a:pt x="173278" y="274269"/>
                  </a:lnTo>
                  <a:lnTo>
                    <a:pt x="175539" y="268820"/>
                  </a:lnTo>
                  <a:lnTo>
                    <a:pt x="175539" y="211137"/>
                  </a:lnTo>
                  <a:lnTo>
                    <a:pt x="173278" y="206794"/>
                  </a:lnTo>
                  <a:lnTo>
                    <a:pt x="169875" y="202438"/>
                  </a:lnTo>
                  <a:lnTo>
                    <a:pt x="172135" y="200266"/>
                  </a:lnTo>
                  <a:lnTo>
                    <a:pt x="174409" y="196989"/>
                  </a:lnTo>
                  <a:lnTo>
                    <a:pt x="176120" y="194805"/>
                  </a:lnTo>
                  <a:lnTo>
                    <a:pt x="90601" y="194805"/>
                  </a:lnTo>
                  <a:lnTo>
                    <a:pt x="55058" y="154116"/>
                  </a:lnTo>
                  <a:lnTo>
                    <a:pt x="45453" y="140254"/>
                  </a:lnTo>
                  <a:lnTo>
                    <a:pt x="39457" y="124555"/>
                  </a:lnTo>
                  <a:lnTo>
                    <a:pt x="37388" y="107734"/>
                  </a:lnTo>
                  <a:lnTo>
                    <a:pt x="38841" y="93943"/>
                  </a:lnTo>
                  <a:lnTo>
                    <a:pt x="58902" y="57670"/>
                  </a:lnTo>
                  <a:lnTo>
                    <a:pt x="96646" y="38389"/>
                  </a:lnTo>
                  <a:lnTo>
                    <a:pt x="110998" y="36995"/>
                  </a:lnTo>
                  <a:lnTo>
                    <a:pt x="194942" y="36995"/>
                  </a:lnTo>
                  <a:lnTo>
                    <a:pt x="190284" y="31559"/>
                  </a:lnTo>
                  <a:lnTo>
                    <a:pt x="172950" y="17900"/>
                  </a:lnTo>
                  <a:lnTo>
                    <a:pt x="153601" y="8021"/>
                  </a:lnTo>
                  <a:lnTo>
                    <a:pt x="132766" y="2021"/>
                  </a:lnTo>
                  <a:lnTo>
                    <a:pt x="110998" y="0"/>
                  </a:lnTo>
                  <a:close/>
                </a:path>
                <a:path extrusionOk="0" h="313689" w="223519">
                  <a:moveTo>
                    <a:pt x="194942" y="36995"/>
                  </a:moveTo>
                  <a:lnTo>
                    <a:pt x="110998" y="36995"/>
                  </a:lnTo>
                  <a:lnTo>
                    <a:pt x="125351" y="38389"/>
                  </a:lnTo>
                  <a:lnTo>
                    <a:pt x="139176" y="42437"/>
                  </a:lnTo>
                  <a:lnTo>
                    <a:pt x="172201" y="68405"/>
                  </a:lnTo>
                  <a:lnTo>
                    <a:pt x="184619" y="107734"/>
                  </a:lnTo>
                  <a:lnTo>
                    <a:pt x="183204" y="123931"/>
                  </a:lnTo>
                  <a:lnTo>
                    <a:pt x="177542" y="139307"/>
                  </a:lnTo>
                  <a:lnTo>
                    <a:pt x="168057" y="153048"/>
                  </a:lnTo>
                  <a:lnTo>
                    <a:pt x="155168" y="164338"/>
                  </a:lnTo>
                  <a:lnTo>
                    <a:pt x="151777" y="167601"/>
                  </a:lnTo>
                  <a:lnTo>
                    <a:pt x="144926" y="174911"/>
                  </a:lnTo>
                  <a:lnTo>
                    <a:pt x="139457" y="182017"/>
                  </a:lnTo>
                  <a:lnTo>
                    <a:pt x="135052" y="188717"/>
                  </a:lnTo>
                  <a:lnTo>
                    <a:pt x="131394" y="194805"/>
                  </a:lnTo>
                  <a:lnTo>
                    <a:pt x="176120" y="194805"/>
                  </a:lnTo>
                  <a:lnTo>
                    <a:pt x="177812" y="192646"/>
                  </a:lnTo>
                  <a:lnTo>
                    <a:pt x="196838" y="175688"/>
                  </a:lnTo>
                  <a:lnTo>
                    <a:pt x="211083" y="154955"/>
                  </a:lnTo>
                  <a:lnTo>
                    <a:pt x="220017" y="131570"/>
                  </a:lnTo>
                  <a:lnTo>
                    <a:pt x="223113" y="106654"/>
                  </a:lnTo>
                  <a:lnTo>
                    <a:pt x="220855" y="85739"/>
                  </a:lnTo>
                  <a:lnTo>
                    <a:pt x="214347" y="65844"/>
                  </a:lnTo>
                  <a:lnTo>
                    <a:pt x="204014" y="47581"/>
                  </a:lnTo>
                  <a:lnTo>
                    <a:pt x="194942" y="36995"/>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57" name="Google Shape;857;g2bba53a863b_0_193"/>
            <p:cNvPicPr preferRelativeResize="0"/>
            <p:nvPr/>
          </p:nvPicPr>
          <p:blipFill rotWithShape="1">
            <a:blip r:embed="rId3">
              <a:alphaModFix/>
            </a:blip>
            <a:srcRect b="0" l="0" r="0" t="0"/>
            <a:stretch/>
          </p:blipFill>
          <p:spPr>
            <a:xfrm>
              <a:off x="2075553" y="3697736"/>
              <a:ext cx="70231" cy="74002"/>
            </a:xfrm>
            <a:prstGeom prst="rect">
              <a:avLst/>
            </a:prstGeom>
            <a:noFill/>
            <a:ln>
              <a:noFill/>
            </a:ln>
          </p:spPr>
        </p:pic>
        <p:sp>
          <p:nvSpPr>
            <p:cNvPr id="858" name="Google Shape;858;g2bba53a863b_0_193"/>
            <p:cNvSpPr/>
            <p:nvPr/>
          </p:nvSpPr>
          <p:spPr>
            <a:xfrm>
              <a:off x="1638350" y="3871886"/>
              <a:ext cx="389889" cy="665479"/>
            </a:xfrm>
            <a:custGeom>
              <a:rect b="b" l="l" r="r" t="t"/>
              <a:pathLst>
                <a:path extrusionOk="0" h="665479" w="389889">
                  <a:moveTo>
                    <a:pt x="335267" y="136042"/>
                  </a:moveTo>
                  <a:lnTo>
                    <a:pt x="328053" y="93040"/>
                  </a:lnTo>
                  <a:lnTo>
                    <a:pt x="307949" y="55702"/>
                  </a:lnTo>
                  <a:lnTo>
                    <a:pt x="277304" y="26250"/>
                  </a:lnTo>
                  <a:lnTo>
                    <a:pt x="238442" y="6934"/>
                  </a:lnTo>
                  <a:lnTo>
                    <a:pt x="193687" y="0"/>
                  </a:lnTo>
                  <a:lnTo>
                    <a:pt x="148932" y="6934"/>
                  </a:lnTo>
                  <a:lnTo>
                    <a:pt x="110070" y="26250"/>
                  </a:lnTo>
                  <a:lnTo>
                    <a:pt x="79413" y="55702"/>
                  </a:lnTo>
                  <a:lnTo>
                    <a:pt x="59321" y="93040"/>
                  </a:lnTo>
                  <a:lnTo>
                    <a:pt x="52108" y="136042"/>
                  </a:lnTo>
                  <a:lnTo>
                    <a:pt x="59321" y="179044"/>
                  </a:lnTo>
                  <a:lnTo>
                    <a:pt x="79413" y="216395"/>
                  </a:lnTo>
                  <a:lnTo>
                    <a:pt x="110070" y="245846"/>
                  </a:lnTo>
                  <a:lnTo>
                    <a:pt x="148932" y="265163"/>
                  </a:lnTo>
                  <a:lnTo>
                    <a:pt x="193687" y="272097"/>
                  </a:lnTo>
                  <a:lnTo>
                    <a:pt x="238442" y="265163"/>
                  </a:lnTo>
                  <a:lnTo>
                    <a:pt x="277304" y="245846"/>
                  </a:lnTo>
                  <a:lnTo>
                    <a:pt x="307949" y="216395"/>
                  </a:lnTo>
                  <a:lnTo>
                    <a:pt x="328053" y="179044"/>
                  </a:lnTo>
                  <a:lnTo>
                    <a:pt x="335267" y="136042"/>
                  </a:lnTo>
                  <a:close/>
                </a:path>
                <a:path extrusionOk="0" h="665479" w="389889">
                  <a:moveTo>
                    <a:pt x="389623" y="479958"/>
                  </a:moveTo>
                  <a:lnTo>
                    <a:pt x="384060" y="436689"/>
                  </a:lnTo>
                  <a:lnTo>
                    <a:pt x="369112" y="397154"/>
                  </a:lnTo>
                  <a:lnTo>
                    <a:pt x="345909" y="362407"/>
                  </a:lnTo>
                  <a:lnTo>
                    <a:pt x="315620" y="333540"/>
                  </a:lnTo>
                  <a:lnTo>
                    <a:pt x="279387" y="311594"/>
                  </a:lnTo>
                  <a:lnTo>
                    <a:pt x="238353" y="297649"/>
                  </a:lnTo>
                  <a:lnTo>
                    <a:pt x="193675" y="292760"/>
                  </a:lnTo>
                  <a:lnTo>
                    <a:pt x="148717" y="297637"/>
                  </a:lnTo>
                  <a:lnTo>
                    <a:pt x="107734" y="311569"/>
                  </a:lnTo>
                  <a:lnTo>
                    <a:pt x="71793" y="333451"/>
                  </a:lnTo>
                  <a:lnTo>
                    <a:pt x="41986" y="362204"/>
                  </a:lnTo>
                  <a:lnTo>
                    <a:pt x="19380" y="396748"/>
                  </a:lnTo>
                  <a:lnTo>
                    <a:pt x="5029" y="436003"/>
                  </a:lnTo>
                  <a:lnTo>
                    <a:pt x="0" y="478866"/>
                  </a:lnTo>
                  <a:lnTo>
                    <a:pt x="0" y="664972"/>
                  </a:lnTo>
                  <a:lnTo>
                    <a:pt x="389623" y="664972"/>
                  </a:lnTo>
                  <a:lnTo>
                    <a:pt x="389623" y="47995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59" name="Google Shape;859;g2bba53a863b_0_193"/>
          <p:cNvGrpSpPr/>
          <p:nvPr/>
        </p:nvGrpSpPr>
        <p:grpSpPr>
          <a:xfrm>
            <a:off x="996922" y="2702446"/>
            <a:ext cx="216217" cy="369009"/>
            <a:chOff x="1329126" y="4043838"/>
            <a:chExt cx="288290" cy="492012"/>
          </a:xfrm>
        </p:grpSpPr>
        <p:pic>
          <p:nvPicPr>
            <p:cNvPr id="860" name="Google Shape;860;g2bba53a863b_0_193"/>
            <p:cNvPicPr preferRelativeResize="0"/>
            <p:nvPr/>
          </p:nvPicPr>
          <p:blipFill rotWithShape="1">
            <a:blip r:embed="rId4">
              <a:alphaModFix/>
            </a:blip>
            <a:srcRect b="0" l="0" r="0" t="0"/>
            <a:stretch/>
          </p:blipFill>
          <p:spPr>
            <a:xfrm>
              <a:off x="1366509" y="4043838"/>
              <a:ext cx="210667" cy="202438"/>
            </a:xfrm>
            <a:prstGeom prst="rect">
              <a:avLst/>
            </a:prstGeom>
            <a:noFill/>
            <a:ln>
              <a:noFill/>
            </a:ln>
          </p:spPr>
        </p:pic>
        <p:sp>
          <p:nvSpPr>
            <p:cNvPr id="861" name="Google Shape;861;g2bba53a863b_0_193"/>
            <p:cNvSpPr/>
            <p:nvPr/>
          </p:nvSpPr>
          <p:spPr>
            <a:xfrm>
              <a:off x="1329126" y="4261530"/>
              <a:ext cx="288290" cy="274320"/>
            </a:xfrm>
            <a:custGeom>
              <a:rect b="b" l="l" r="r" t="t"/>
              <a:pathLst>
                <a:path extrusionOk="0" h="274320" w="288290">
                  <a:moveTo>
                    <a:pt x="142722" y="0"/>
                  </a:moveTo>
                  <a:lnTo>
                    <a:pt x="96999" y="6948"/>
                  </a:lnTo>
                  <a:lnTo>
                    <a:pt x="57744" y="26329"/>
                  </a:lnTo>
                  <a:lnTo>
                    <a:pt x="27078" y="55950"/>
                  </a:lnTo>
                  <a:lnTo>
                    <a:pt x="7123" y="93616"/>
                  </a:lnTo>
                  <a:lnTo>
                    <a:pt x="0" y="137134"/>
                  </a:lnTo>
                  <a:lnTo>
                    <a:pt x="0" y="274269"/>
                  </a:lnTo>
                  <a:lnTo>
                    <a:pt x="287705" y="274269"/>
                  </a:lnTo>
                  <a:lnTo>
                    <a:pt x="287705" y="138226"/>
                  </a:lnTo>
                  <a:lnTo>
                    <a:pt x="279913" y="94175"/>
                  </a:lnTo>
                  <a:lnTo>
                    <a:pt x="259343" y="56186"/>
                  </a:lnTo>
                  <a:lnTo>
                    <a:pt x="228171" y="26399"/>
                  </a:lnTo>
                  <a:lnTo>
                    <a:pt x="188572" y="6956"/>
                  </a:lnTo>
                  <a:lnTo>
                    <a:pt x="142722"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62" name="Google Shape;862;g2bba53a863b_0_193"/>
          <p:cNvGrpSpPr/>
          <p:nvPr/>
        </p:nvGrpSpPr>
        <p:grpSpPr>
          <a:xfrm>
            <a:off x="1537179" y="2702446"/>
            <a:ext cx="216217" cy="369009"/>
            <a:chOff x="2049475" y="4043838"/>
            <a:chExt cx="288289" cy="492012"/>
          </a:xfrm>
        </p:grpSpPr>
        <p:pic>
          <p:nvPicPr>
            <p:cNvPr id="863" name="Google Shape;863;g2bba53a863b_0_193"/>
            <p:cNvPicPr preferRelativeResize="0"/>
            <p:nvPr/>
          </p:nvPicPr>
          <p:blipFill rotWithShape="1">
            <a:blip r:embed="rId4">
              <a:alphaModFix/>
            </a:blip>
            <a:srcRect b="0" l="0" r="0" t="0"/>
            <a:stretch/>
          </p:blipFill>
          <p:spPr>
            <a:xfrm>
              <a:off x="2086883" y="4043838"/>
              <a:ext cx="210667" cy="202438"/>
            </a:xfrm>
            <a:prstGeom prst="rect">
              <a:avLst/>
            </a:prstGeom>
            <a:noFill/>
            <a:ln>
              <a:noFill/>
            </a:ln>
          </p:spPr>
        </p:pic>
        <p:sp>
          <p:nvSpPr>
            <p:cNvPr id="864" name="Google Shape;864;g2bba53a863b_0_193"/>
            <p:cNvSpPr/>
            <p:nvPr/>
          </p:nvSpPr>
          <p:spPr>
            <a:xfrm>
              <a:off x="2049475" y="4261530"/>
              <a:ext cx="288289" cy="274320"/>
            </a:xfrm>
            <a:custGeom>
              <a:rect b="b" l="l" r="r" t="t"/>
              <a:pathLst>
                <a:path extrusionOk="0" h="274320" w="288289">
                  <a:moveTo>
                    <a:pt x="142722" y="0"/>
                  </a:moveTo>
                  <a:lnTo>
                    <a:pt x="96999" y="6948"/>
                  </a:lnTo>
                  <a:lnTo>
                    <a:pt x="57744" y="26329"/>
                  </a:lnTo>
                  <a:lnTo>
                    <a:pt x="27078" y="55950"/>
                  </a:lnTo>
                  <a:lnTo>
                    <a:pt x="7123" y="93616"/>
                  </a:lnTo>
                  <a:lnTo>
                    <a:pt x="0" y="137134"/>
                  </a:lnTo>
                  <a:lnTo>
                    <a:pt x="0" y="274269"/>
                  </a:lnTo>
                  <a:lnTo>
                    <a:pt x="287705" y="274269"/>
                  </a:lnTo>
                  <a:lnTo>
                    <a:pt x="287705" y="138226"/>
                  </a:lnTo>
                  <a:lnTo>
                    <a:pt x="279913" y="94175"/>
                  </a:lnTo>
                  <a:lnTo>
                    <a:pt x="259343" y="56186"/>
                  </a:lnTo>
                  <a:lnTo>
                    <a:pt x="228171" y="26399"/>
                  </a:lnTo>
                  <a:lnTo>
                    <a:pt x="188572" y="6956"/>
                  </a:lnTo>
                  <a:lnTo>
                    <a:pt x="142722"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65" name="Google Shape;865;g2bba53a863b_0_193"/>
          <p:cNvSpPr/>
          <p:nvPr/>
        </p:nvSpPr>
        <p:spPr>
          <a:xfrm>
            <a:off x="5779913" y="2395715"/>
            <a:ext cx="701040" cy="685800"/>
          </a:xfrm>
          <a:custGeom>
            <a:rect b="b" l="l" r="r" t="t"/>
            <a:pathLst>
              <a:path extrusionOk="0" h="914400" w="934720">
                <a:moveTo>
                  <a:pt x="831853" y="280339"/>
                </a:moveTo>
                <a:lnTo>
                  <a:pt x="801830" y="280339"/>
                </a:lnTo>
                <a:lnTo>
                  <a:pt x="801830" y="450303"/>
                </a:lnTo>
                <a:lnTo>
                  <a:pt x="664747" y="450303"/>
                </a:lnTo>
                <a:lnTo>
                  <a:pt x="657990" y="456793"/>
                </a:lnTo>
                <a:lnTo>
                  <a:pt x="657990" y="472782"/>
                </a:lnTo>
                <a:lnTo>
                  <a:pt x="664747" y="479285"/>
                </a:lnTo>
                <a:lnTo>
                  <a:pt x="801818" y="479285"/>
                </a:lnTo>
                <a:lnTo>
                  <a:pt x="801818" y="634695"/>
                </a:lnTo>
                <a:lnTo>
                  <a:pt x="806707" y="633920"/>
                </a:lnTo>
                <a:lnTo>
                  <a:pt x="811736" y="633514"/>
                </a:lnTo>
                <a:lnTo>
                  <a:pt x="831853" y="633514"/>
                </a:lnTo>
                <a:lnTo>
                  <a:pt x="831853" y="280339"/>
                </a:lnTo>
                <a:close/>
              </a:path>
              <a:path extrusionOk="0" h="914400" w="934720">
                <a:moveTo>
                  <a:pt x="831853" y="633514"/>
                </a:moveTo>
                <a:lnTo>
                  <a:pt x="821947" y="633514"/>
                </a:lnTo>
                <a:lnTo>
                  <a:pt x="826964" y="633933"/>
                </a:lnTo>
                <a:lnTo>
                  <a:pt x="831853" y="634695"/>
                </a:lnTo>
                <a:lnTo>
                  <a:pt x="831853" y="633514"/>
                </a:lnTo>
                <a:close/>
              </a:path>
              <a:path extrusionOk="0" h="914400" w="934720">
                <a:moveTo>
                  <a:pt x="117720" y="796747"/>
                </a:moveTo>
                <a:lnTo>
                  <a:pt x="78586" y="802912"/>
                </a:lnTo>
                <a:lnTo>
                  <a:pt x="18241" y="846156"/>
                </a:lnTo>
                <a:lnTo>
                  <a:pt x="0" y="885450"/>
                </a:lnTo>
                <a:lnTo>
                  <a:pt x="299" y="891582"/>
                </a:lnTo>
                <a:lnTo>
                  <a:pt x="2123" y="897465"/>
                </a:lnTo>
                <a:lnTo>
                  <a:pt x="5449" y="902982"/>
                </a:lnTo>
                <a:lnTo>
                  <a:pt x="10874" y="910043"/>
                </a:lnTo>
                <a:lnTo>
                  <a:pt x="18723" y="913866"/>
                </a:lnTo>
                <a:lnTo>
                  <a:pt x="216703" y="913866"/>
                </a:lnTo>
                <a:lnTo>
                  <a:pt x="235425" y="885437"/>
                </a:lnTo>
                <a:lnTo>
                  <a:pt x="234172" y="879170"/>
                </a:lnTo>
                <a:lnTo>
                  <a:pt x="217176" y="846146"/>
                </a:lnTo>
                <a:lnTo>
                  <a:pt x="190695" y="820051"/>
                </a:lnTo>
                <a:lnTo>
                  <a:pt x="156837" y="802910"/>
                </a:lnTo>
                <a:lnTo>
                  <a:pt x="117720" y="796747"/>
                </a:lnTo>
                <a:close/>
              </a:path>
              <a:path extrusionOk="0" h="914400" w="934720">
                <a:moveTo>
                  <a:pt x="816842" y="796747"/>
                </a:moveTo>
                <a:lnTo>
                  <a:pt x="777708" y="802912"/>
                </a:lnTo>
                <a:lnTo>
                  <a:pt x="717358" y="846156"/>
                </a:lnTo>
                <a:lnTo>
                  <a:pt x="699116" y="885450"/>
                </a:lnTo>
                <a:lnTo>
                  <a:pt x="699420" y="891582"/>
                </a:lnTo>
                <a:lnTo>
                  <a:pt x="701246" y="897465"/>
                </a:lnTo>
                <a:lnTo>
                  <a:pt x="704571" y="902982"/>
                </a:lnTo>
                <a:lnTo>
                  <a:pt x="709997" y="910043"/>
                </a:lnTo>
                <a:lnTo>
                  <a:pt x="717845" y="913866"/>
                </a:lnTo>
                <a:lnTo>
                  <a:pt x="915826" y="913866"/>
                </a:lnTo>
                <a:lnTo>
                  <a:pt x="934547" y="885437"/>
                </a:lnTo>
                <a:lnTo>
                  <a:pt x="933294" y="879170"/>
                </a:lnTo>
                <a:lnTo>
                  <a:pt x="916299" y="846146"/>
                </a:lnTo>
                <a:lnTo>
                  <a:pt x="889818" y="820051"/>
                </a:lnTo>
                <a:lnTo>
                  <a:pt x="855959" y="802910"/>
                </a:lnTo>
                <a:lnTo>
                  <a:pt x="816842" y="796747"/>
                </a:lnTo>
                <a:close/>
              </a:path>
              <a:path extrusionOk="0" h="914400" w="934720">
                <a:moveTo>
                  <a:pt x="816842" y="0"/>
                </a:moveTo>
                <a:lnTo>
                  <a:pt x="792847" y="4652"/>
                </a:lnTo>
                <a:lnTo>
                  <a:pt x="773257" y="17341"/>
                </a:lnTo>
                <a:lnTo>
                  <a:pt x="760051" y="36165"/>
                </a:lnTo>
                <a:lnTo>
                  <a:pt x="755209" y="59220"/>
                </a:lnTo>
                <a:lnTo>
                  <a:pt x="760053" y="82274"/>
                </a:lnTo>
                <a:lnTo>
                  <a:pt x="773262" y="101098"/>
                </a:lnTo>
                <a:lnTo>
                  <a:pt x="792853" y="113787"/>
                </a:lnTo>
                <a:lnTo>
                  <a:pt x="816842" y="118440"/>
                </a:lnTo>
                <a:lnTo>
                  <a:pt x="840831" y="113785"/>
                </a:lnTo>
                <a:lnTo>
                  <a:pt x="860422" y="101093"/>
                </a:lnTo>
                <a:lnTo>
                  <a:pt x="873631" y="82269"/>
                </a:lnTo>
                <a:lnTo>
                  <a:pt x="878475" y="59220"/>
                </a:lnTo>
                <a:lnTo>
                  <a:pt x="873631" y="36165"/>
                </a:lnTo>
                <a:lnTo>
                  <a:pt x="860422" y="17341"/>
                </a:lnTo>
                <a:lnTo>
                  <a:pt x="840831" y="4652"/>
                </a:lnTo>
                <a:lnTo>
                  <a:pt x="816842" y="0"/>
                </a:lnTo>
                <a:close/>
              </a:path>
              <a:path extrusionOk="0" h="914400" w="934720">
                <a:moveTo>
                  <a:pt x="816842" y="134239"/>
                </a:moveTo>
                <a:lnTo>
                  <a:pt x="777711" y="140404"/>
                </a:lnTo>
                <a:lnTo>
                  <a:pt x="717361" y="183654"/>
                </a:lnTo>
                <a:lnTo>
                  <a:pt x="699116" y="222949"/>
                </a:lnTo>
                <a:lnTo>
                  <a:pt x="699420" y="229082"/>
                </a:lnTo>
                <a:lnTo>
                  <a:pt x="701246" y="234968"/>
                </a:lnTo>
                <a:lnTo>
                  <a:pt x="704571" y="240487"/>
                </a:lnTo>
                <a:lnTo>
                  <a:pt x="709997" y="247548"/>
                </a:lnTo>
                <a:lnTo>
                  <a:pt x="717845" y="251358"/>
                </a:lnTo>
                <a:lnTo>
                  <a:pt x="915852" y="251358"/>
                </a:lnTo>
                <a:lnTo>
                  <a:pt x="934547" y="222936"/>
                </a:lnTo>
                <a:lnTo>
                  <a:pt x="933294" y="216674"/>
                </a:lnTo>
                <a:lnTo>
                  <a:pt x="916304" y="183648"/>
                </a:lnTo>
                <a:lnTo>
                  <a:pt x="889827" y="157549"/>
                </a:lnTo>
                <a:lnTo>
                  <a:pt x="855970" y="140404"/>
                </a:lnTo>
                <a:lnTo>
                  <a:pt x="816842" y="134239"/>
                </a:lnTo>
                <a:close/>
              </a:path>
              <a:path extrusionOk="0" h="914400" w="934720">
                <a:moveTo>
                  <a:pt x="816842" y="662482"/>
                </a:moveTo>
                <a:lnTo>
                  <a:pt x="792847" y="667137"/>
                </a:lnTo>
                <a:lnTo>
                  <a:pt x="773257" y="679831"/>
                </a:lnTo>
                <a:lnTo>
                  <a:pt x="760051" y="698658"/>
                </a:lnTo>
                <a:lnTo>
                  <a:pt x="755209" y="721715"/>
                </a:lnTo>
                <a:lnTo>
                  <a:pt x="760053" y="744765"/>
                </a:lnTo>
                <a:lnTo>
                  <a:pt x="773262" y="763589"/>
                </a:lnTo>
                <a:lnTo>
                  <a:pt x="792853" y="776281"/>
                </a:lnTo>
                <a:lnTo>
                  <a:pt x="816842" y="780935"/>
                </a:lnTo>
                <a:lnTo>
                  <a:pt x="840831" y="776281"/>
                </a:lnTo>
                <a:lnTo>
                  <a:pt x="860422" y="763589"/>
                </a:lnTo>
                <a:lnTo>
                  <a:pt x="873631" y="744765"/>
                </a:lnTo>
                <a:lnTo>
                  <a:pt x="878475" y="721715"/>
                </a:lnTo>
                <a:lnTo>
                  <a:pt x="873631" y="698658"/>
                </a:lnTo>
                <a:lnTo>
                  <a:pt x="860422" y="679831"/>
                </a:lnTo>
                <a:lnTo>
                  <a:pt x="840831" y="667137"/>
                </a:lnTo>
                <a:lnTo>
                  <a:pt x="816842" y="662482"/>
                </a:lnTo>
                <a:close/>
              </a:path>
              <a:path extrusionOk="0" h="914400" w="934720">
                <a:moveTo>
                  <a:pt x="117720" y="662482"/>
                </a:moveTo>
                <a:lnTo>
                  <a:pt x="93730" y="667137"/>
                </a:lnTo>
                <a:lnTo>
                  <a:pt x="74140" y="679831"/>
                </a:lnTo>
                <a:lnTo>
                  <a:pt x="60930" y="698658"/>
                </a:lnTo>
                <a:lnTo>
                  <a:pt x="56086" y="721715"/>
                </a:lnTo>
                <a:lnTo>
                  <a:pt x="60930" y="744765"/>
                </a:lnTo>
                <a:lnTo>
                  <a:pt x="74140" y="763589"/>
                </a:lnTo>
                <a:lnTo>
                  <a:pt x="93730" y="776281"/>
                </a:lnTo>
                <a:lnTo>
                  <a:pt x="117720" y="780935"/>
                </a:lnTo>
                <a:lnTo>
                  <a:pt x="141714" y="776281"/>
                </a:lnTo>
                <a:lnTo>
                  <a:pt x="161304" y="763589"/>
                </a:lnTo>
                <a:lnTo>
                  <a:pt x="174511" y="744765"/>
                </a:lnTo>
                <a:lnTo>
                  <a:pt x="179353" y="721715"/>
                </a:lnTo>
                <a:lnTo>
                  <a:pt x="174509" y="698658"/>
                </a:lnTo>
                <a:lnTo>
                  <a:pt x="161300" y="679831"/>
                </a:lnTo>
                <a:lnTo>
                  <a:pt x="141709" y="667137"/>
                </a:lnTo>
                <a:lnTo>
                  <a:pt x="117720" y="662482"/>
                </a:lnTo>
                <a:close/>
              </a:path>
              <a:path extrusionOk="0" h="914400" w="934720">
                <a:moveTo>
                  <a:pt x="117720" y="134239"/>
                </a:moveTo>
                <a:lnTo>
                  <a:pt x="78589" y="140404"/>
                </a:lnTo>
                <a:lnTo>
                  <a:pt x="18244" y="183654"/>
                </a:lnTo>
                <a:lnTo>
                  <a:pt x="0" y="222949"/>
                </a:lnTo>
                <a:lnTo>
                  <a:pt x="299" y="229082"/>
                </a:lnTo>
                <a:lnTo>
                  <a:pt x="2123" y="234968"/>
                </a:lnTo>
                <a:lnTo>
                  <a:pt x="5449" y="240487"/>
                </a:lnTo>
                <a:lnTo>
                  <a:pt x="10874" y="247548"/>
                </a:lnTo>
                <a:lnTo>
                  <a:pt x="18723" y="251358"/>
                </a:lnTo>
                <a:lnTo>
                  <a:pt x="216729" y="251358"/>
                </a:lnTo>
                <a:lnTo>
                  <a:pt x="235425" y="222936"/>
                </a:lnTo>
                <a:lnTo>
                  <a:pt x="234172" y="216674"/>
                </a:lnTo>
                <a:lnTo>
                  <a:pt x="217182" y="183648"/>
                </a:lnTo>
                <a:lnTo>
                  <a:pt x="190705" y="157549"/>
                </a:lnTo>
                <a:lnTo>
                  <a:pt x="156848" y="140404"/>
                </a:lnTo>
                <a:lnTo>
                  <a:pt x="117720" y="134239"/>
                </a:lnTo>
                <a:close/>
              </a:path>
              <a:path extrusionOk="0" h="914400" w="934720">
                <a:moveTo>
                  <a:pt x="117720" y="0"/>
                </a:moveTo>
                <a:lnTo>
                  <a:pt x="93730" y="4652"/>
                </a:lnTo>
                <a:lnTo>
                  <a:pt x="74140" y="17341"/>
                </a:lnTo>
                <a:lnTo>
                  <a:pt x="60930" y="36165"/>
                </a:lnTo>
                <a:lnTo>
                  <a:pt x="56086" y="59220"/>
                </a:lnTo>
                <a:lnTo>
                  <a:pt x="60930" y="82274"/>
                </a:lnTo>
                <a:lnTo>
                  <a:pt x="74140" y="101098"/>
                </a:lnTo>
                <a:lnTo>
                  <a:pt x="93730" y="113787"/>
                </a:lnTo>
                <a:lnTo>
                  <a:pt x="117720" y="118440"/>
                </a:lnTo>
                <a:lnTo>
                  <a:pt x="141714" y="113785"/>
                </a:lnTo>
                <a:lnTo>
                  <a:pt x="161304" y="101093"/>
                </a:lnTo>
                <a:lnTo>
                  <a:pt x="174511" y="82269"/>
                </a:lnTo>
                <a:lnTo>
                  <a:pt x="179353" y="59220"/>
                </a:lnTo>
                <a:lnTo>
                  <a:pt x="174509" y="36165"/>
                </a:lnTo>
                <a:lnTo>
                  <a:pt x="161300" y="17341"/>
                </a:lnTo>
                <a:lnTo>
                  <a:pt x="141709" y="4652"/>
                </a:lnTo>
                <a:lnTo>
                  <a:pt x="117720" y="0"/>
                </a:lnTo>
                <a:close/>
              </a:path>
              <a:path extrusionOk="0" h="914400" w="934720">
                <a:moveTo>
                  <a:pt x="467274" y="113423"/>
                </a:moveTo>
                <a:lnTo>
                  <a:pt x="441897" y="117216"/>
                </a:lnTo>
                <a:lnTo>
                  <a:pt x="421172" y="128970"/>
                </a:lnTo>
                <a:lnTo>
                  <a:pt x="407197" y="149251"/>
                </a:lnTo>
                <a:lnTo>
                  <a:pt x="402073" y="178625"/>
                </a:lnTo>
                <a:lnTo>
                  <a:pt x="407195" y="210685"/>
                </a:lnTo>
                <a:lnTo>
                  <a:pt x="421167" y="236864"/>
                </a:lnTo>
                <a:lnTo>
                  <a:pt x="441892" y="254513"/>
                </a:lnTo>
                <a:lnTo>
                  <a:pt x="467274" y="260985"/>
                </a:lnTo>
                <a:lnTo>
                  <a:pt x="492664" y="254511"/>
                </a:lnTo>
                <a:lnTo>
                  <a:pt x="513393" y="236859"/>
                </a:lnTo>
                <a:lnTo>
                  <a:pt x="527366" y="210680"/>
                </a:lnTo>
                <a:lnTo>
                  <a:pt x="532489" y="178625"/>
                </a:lnTo>
                <a:lnTo>
                  <a:pt x="527366" y="149246"/>
                </a:lnTo>
                <a:lnTo>
                  <a:pt x="513393" y="128965"/>
                </a:lnTo>
                <a:lnTo>
                  <a:pt x="492664" y="117214"/>
                </a:lnTo>
                <a:lnTo>
                  <a:pt x="467274" y="113423"/>
                </a:lnTo>
                <a:close/>
              </a:path>
              <a:path extrusionOk="0" h="914400" w="934720">
                <a:moveTo>
                  <a:pt x="557914" y="364083"/>
                </a:moveTo>
                <a:lnTo>
                  <a:pt x="376622" y="364083"/>
                </a:lnTo>
                <a:lnTo>
                  <a:pt x="382794" y="370014"/>
                </a:lnTo>
                <a:lnTo>
                  <a:pt x="382807" y="808748"/>
                </a:lnTo>
                <a:lnTo>
                  <a:pt x="390503" y="816165"/>
                </a:lnTo>
                <a:lnTo>
                  <a:pt x="455832" y="816165"/>
                </a:lnTo>
                <a:lnTo>
                  <a:pt x="455832" y="607364"/>
                </a:lnTo>
                <a:lnTo>
                  <a:pt x="461991" y="601433"/>
                </a:lnTo>
                <a:lnTo>
                  <a:pt x="551756" y="601433"/>
                </a:lnTo>
                <a:lnTo>
                  <a:pt x="551742" y="370014"/>
                </a:lnTo>
                <a:lnTo>
                  <a:pt x="557914" y="364083"/>
                </a:lnTo>
                <a:close/>
              </a:path>
              <a:path extrusionOk="0" h="914400" w="934720">
                <a:moveTo>
                  <a:pt x="551756" y="601433"/>
                </a:moveTo>
                <a:lnTo>
                  <a:pt x="477206" y="601433"/>
                </a:lnTo>
                <a:lnTo>
                  <a:pt x="483378" y="607364"/>
                </a:lnTo>
                <a:lnTo>
                  <a:pt x="483378" y="816165"/>
                </a:lnTo>
                <a:lnTo>
                  <a:pt x="544033" y="816165"/>
                </a:lnTo>
                <a:lnTo>
                  <a:pt x="551767" y="808748"/>
                </a:lnTo>
                <a:lnTo>
                  <a:pt x="551756" y="601433"/>
                </a:lnTo>
                <a:close/>
              </a:path>
              <a:path extrusionOk="0" h="914400" w="934720">
                <a:moveTo>
                  <a:pt x="467900" y="270838"/>
                </a:moveTo>
                <a:lnTo>
                  <a:pt x="425509" y="273277"/>
                </a:lnTo>
                <a:lnTo>
                  <a:pt x="382794" y="281101"/>
                </a:lnTo>
                <a:lnTo>
                  <a:pt x="339357" y="300913"/>
                </a:lnTo>
                <a:lnTo>
                  <a:pt x="320666" y="338137"/>
                </a:lnTo>
                <a:lnTo>
                  <a:pt x="320653" y="509206"/>
                </a:lnTo>
                <a:lnTo>
                  <a:pt x="323183" y="525285"/>
                </a:lnTo>
                <a:lnTo>
                  <a:pt x="330283" y="539605"/>
                </a:lnTo>
                <a:lnTo>
                  <a:pt x="341216" y="551499"/>
                </a:lnTo>
                <a:lnTo>
                  <a:pt x="355248" y="560298"/>
                </a:lnTo>
                <a:lnTo>
                  <a:pt x="355248" y="370014"/>
                </a:lnTo>
                <a:lnTo>
                  <a:pt x="361407" y="364083"/>
                </a:lnTo>
                <a:lnTo>
                  <a:pt x="613883" y="364083"/>
                </a:lnTo>
                <a:lnTo>
                  <a:pt x="613883" y="338137"/>
                </a:lnTo>
                <a:lnTo>
                  <a:pt x="595222" y="300818"/>
                </a:lnTo>
                <a:lnTo>
                  <a:pt x="551767" y="281101"/>
                </a:lnTo>
                <a:lnTo>
                  <a:pt x="509981" y="273531"/>
                </a:lnTo>
                <a:lnTo>
                  <a:pt x="467900" y="270838"/>
                </a:lnTo>
                <a:close/>
              </a:path>
              <a:path extrusionOk="0" h="914400" w="934720">
                <a:moveTo>
                  <a:pt x="613883" y="364083"/>
                </a:moveTo>
                <a:lnTo>
                  <a:pt x="573129" y="364083"/>
                </a:lnTo>
                <a:lnTo>
                  <a:pt x="579288" y="370014"/>
                </a:lnTo>
                <a:lnTo>
                  <a:pt x="579288" y="560298"/>
                </a:lnTo>
                <a:lnTo>
                  <a:pt x="593320" y="551497"/>
                </a:lnTo>
                <a:lnTo>
                  <a:pt x="604253" y="539600"/>
                </a:lnTo>
                <a:lnTo>
                  <a:pt x="611353" y="525279"/>
                </a:lnTo>
                <a:lnTo>
                  <a:pt x="613883" y="509206"/>
                </a:lnTo>
                <a:lnTo>
                  <a:pt x="613883" y="364083"/>
                </a:lnTo>
                <a:close/>
              </a:path>
              <a:path extrusionOk="0" h="914400" w="934720">
                <a:moveTo>
                  <a:pt x="132731" y="280339"/>
                </a:moveTo>
                <a:lnTo>
                  <a:pt x="102695" y="280339"/>
                </a:lnTo>
                <a:lnTo>
                  <a:pt x="102695" y="634695"/>
                </a:lnTo>
                <a:lnTo>
                  <a:pt x="107585" y="633920"/>
                </a:lnTo>
                <a:lnTo>
                  <a:pt x="112614" y="633514"/>
                </a:lnTo>
                <a:lnTo>
                  <a:pt x="132731" y="633514"/>
                </a:lnTo>
                <a:lnTo>
                  <a:pt x="132731" y="479285"/>
                </a:lnTo>
                <a:lnTo>
                  <a:pt x="269815" y="479285"/>
                </a:lnTo>
                <a:lnTo>
                  <a:pt x="276571" y="472795"/>
                </a:lnTo>
                <a:lnTo>
                  <a:pt x="276571" y="456806"/>
                </a:lnTo>
                <a:lnTo>
                  <a:pt x="269815" y="450316"/>
                </a:lnTo>
                <a:lnTo>
                  <a:pt x="132731" y="450316"/>
                </a:lnTo>
                <a:lnTo>
                  <a:pt x="132731" y="280339"/>
                </a:lnTo>
                <a:close/>
              </a:path>
              <a:path extrusionOk="0" h="914400" w="934720">
                <a:moveTo>
                  <a:pt x="132731" y="633514"/>
                </a:moveTo>
                <a:lnTo>
                  <a:pt x="122825" y="633514"/>
                </a:lnTo>
                <a:lnTo>
                  <a:pt x="127841" y="633920"/>
                </a:lnTo>
                <a:lnTo>
                  <a:pt x="132731" y="634695"/>
                </a:lnTo>
                <a:lnTo>
                  <a:pt x="132731" y="633514"/>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66" name="Google Shape;866;g2bba53a863b_0_193"/>
          <p:cNvGrpSpPr/>
          <p:nvPr/>
        </p:nvGrpSpPr>
        <p:grpSpPr>
          <a:xfrm>
            <a:off x="3342563" y="2420174"/>
            <a:ext cx="276225" cy="337955"/>
            <a:chOff x="4456650" y="3667473"/>
            <a:chExt cx="368300" cy="450607"/>
          </a:xfrm>
        </p:grpSpPr>
        <p:sp>
          <p:nvSpPr>
            <p:cNvPr id="867" name="Google Shape;867;g2bba53a863b_0_193"/>
            <p:cNvSpPr/>
            <p:nvPr/>
          </p:nvSpPr>
          <p:spPr>
            <a:xfrm>
              <a:off x="4456650" y="3886305"/>
              <a:ext cx="368300" cy="231775"/>
            </a:xfrm>
            <a:custGeom>
              <a:rect b="b" l="l" r="r" t="t"/>
              <a:pathLst>
                <a:path extrusionOk="0" h="231775" w="368300">
                  <a:moveTo>
                    <a:pt x="278206" y="0"/>
                  </a:moveTo>
                  <a:lnTo>
                    <a:pt x="273723" y="1079"/>
                  </a:lnTo>
                  <a:lnTo>
                    <a:pt x="271475" y="2158"/>
                  </a:lnTo>
                  <a:lnTo>
                    <a:pt x="251966" y="13812"/>
                  </a:lnTo>
                  <a:lnTo>
                    <a:pt x="230666" y="22634"/>
                  </a:lnTo>
                  <a:lnTo>
                    <a:pt x="207895" y="28222"/>
                  </a:lnTo>
                  <a:lnTo>
                    <a:pt x="183972" y="30175"/>
                  </a:lnTo>
                  <a:lnTo>
                    <a:pt x="160050" y="28222"/>
                  </a:lnTo>
                  <a:lnTo>
                    <a:pt x="137283" y="22634"/>
                  </a:lnTo>
                  <a:lnTo>
                    <a:pt x="115988" y="13812"/>
                  </a:lnTo>
                  <a:lnTo>
                    <a:pt x="96481" y="2158"/>
                  </a:lnTo>
                  <a:lnTo>
                    <a:pt x="94246" y="0"/>
                  </a:lnTo>
                  <a:lnTo>
                    <a:pt x="89750" y="0"/>
                  </a:lnTo>
                  <a:lnTo>
                    <a:pt x="87502" y="2158"/>
                  </a:lnTo>
                  <a:lnTo>
                    <a:pt x="49216" y="35557"/>
                  </a:lnTo>
                  <a:lnTo>
                    <a:pt x="21872" y="79362"/>
                  </a:lnTo>
                  <a:lnTo>
                    <a:pt x="5467" y="131453"/>
                  </a:lnTo>
                  <a:lnTo>
                    <a:pt x="0" y="189712"/>
                  </a:lnTo>
                  <a:lnTo>
                    <a:pt x="12618" y="206318"/>
                  </a:lnTo>
                  <a:lnTo>
                    <a:pt x="46436" y="218773"/>
                  </a:lnTo>
                  <a:lnTo>
                    <a:pt x="95396" y="227075"/>
                  </a:lnTo>
                  <a:lnTo>
                    <a:pt x="153441" y="231227"/>
                  </a:lnTo>
                  <a:lnTo>
                    <a:pt x="214515" y="231227"/>
                  </a:lnTo>
                  <a:lnTo>
                    <a:pt x="272560" y="227075"/>
                  </a:lnTo>
                  <a:lnTo>
                    <a:pt x="321520" y="218773"/>
                  </a:lnTo>
                  <a:lnTo>
                    <a:pt x="355338" y="206318"/>
                  </a:lnTo>
                  <a:lnTo>
                    <a:pt x="367944" y="189712"/>
                  </a:lnTo>
                  <a:lnTo>
                    <a:pt x="362476" y="131301"/>
                  </a:lnTo>
                  <a:lnTo>
                    <a:pt x="346073" y="78957"/>
                  </a:lnTo>
                  <a:lnTo>
                    <a:pt x="318732" y="35102"/>
                  </a:lnTo>
                  <a:lnTo>
                    <a:pt x="280454" y="2158"/>
                  </a:lnTo>
                  <a:lnTo>
                    <a:pt x="278206"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68" name="Google Shape;868;g2bba53a863b_0_193"/>
            <p:cNvPicPr preferRelativeResize="0"/>
            <p:nvPr/>
          </p:nvPicPr>
          <p:blipFill rotWithShape="1">
            <a:blip r:embed="rId5">
              <a:alphaModFix/>
            </a:blip>
            <a:srcRect b="0" l="0" r="0" t="0"/>
            <a:stretch/>
          </p:blipFill>
          <p:spPr>
            <a:xfrm>
              <a:off x="4530686" y="3667473"/>
              <a:ext cx="219862" cy="211277"/>
            </a:xfrm>
            <a:prstGeom prst="rect">
              <a:avLst/>
            </a:prstGeom>
            <a:noFill/>
            <a:ln>
              <a:noFill/>
            </a:ln>
          </p:spPr>
        </p:pic>
      </p:grpSp>
      <p:grpSp>
        <p:nvGrpSpPr>
          <p:cNvPr id="869" name="Google Shape;869;g2bba53a863b_0_193"/>
          <p:cNvGrpSpPr/>
          <p:nvPr/>
        </p:nvGrpSpPr>
        <p:grpSpPr>
          <a:xfrm>
            <a:off x="3865862" y="2719303"/>
            <a:ext cx="276225" cy="337147"/>
            <a:chOff x="5154382" y="4066317"/>
            <a:chExt cx="368300" cy="449529"/>
          </a:xfrm>
        </p:grpSpPr>
        <p:sp>
          <p:nvSpPr>
            <p:cNvPr id="870" name="Google Shape;870;g2bba53a863b_0_193"/>
            <p:cNvSpPr/>
            <p:nvPr/>
          </p:nvSpPr>
          <p:spPr>
            <a:xfrm>
              <a:off x="5154382" y="4284071"/>
              <a:ext cx="368300" cy="231775"/>
            </a:xfrm>
            <a:custGeom>
              <a:rect b="b" l="l" r="r" t="t"/>
              <a:pathLst>
                <a:path extrusionOk="0" h="231775" w="368300">
                  <a:moveTo>
                    <a:pt x="278206" y="0"/>
                  </a:moveTo>
                  <a:lnTo>
                    <a:pt x="273710" y="1066"/>
                  </a:lnTo>
                  <a:lnTo>
                    <a:pt x="271462" y="2146"/>
                  </a:lnTo>
                  <a:lnTo>
                    <a:pt x="251955" y="13801"/>
                  </a:lnTo>
                  <a:lnTo>
                    <a:pt x="230660" y="22628"/>
                  </a:lnTo>
                  <a:lnTo>
                    <a:pt x="207893" y="28220"/>
                  </a:lnTo>
                  <a:lnTo>
                    <a:pt x="183972" y="30175"/>
                  </a:lnTo>
                  <a:lnTo>
                    <a:pt x="160045" y="28220"/>
                  </a:lnTo>
                  <a:lnTo>
                    <a:pt x="137277" y="22628"/>
                  </a:lnTo>
                  <a:lnTo>
                    <a:pt x="115981" y="13801"/>
                  </a:lnTo>
                  <a:lnTo>
                    <a:pt x="96469" y="2146"/>
                  </a:lnTo>
                  <a:lnTo>
                    <a:pt x="94233" y="0"/>
                  </a:lnTo>
                  <a:lnTo>
                    <a:pt x="89750" y="0"/>
                  </a:lnTo>
                  <a:lnTo>
                    <a:pt x="87502" y="2146"/>
                  </a:lnTo>
                  <a:lnTo>
                    <a:pt x="49222" y="35089"/>
                  </a:lnTo>
                  <a:lnTo>
                    <a:pt x="21877" y="78944"/>
                  </a:lnTo>
                  <a:lnTo>
                    <a:pt x="5469" y="131289"/>
                  </a:lnTo>
                  <a:lnTo>
                    <a:pt x="0" y="189699"/>
                  </a:lnTo>
                  <a:lnTo>
                    <a:pt x="12618" y="206309"/>
                  </a:lnTo>
                  <a:lnTo>
                    <a:pt x="46436" y="218766"/>
                  </a:lnTo>
                  <a:lnTo>
                    <a:pt x="95396" y="227071"/>
                  </a:lnTo>
                  <a:lnTo>
                    <a:pt x="153441" y="231224"/>
                  </a:lnTo>
                  <a:lnTo>
                    <a:pt x="214515" y="231224"/>
                  </a:lnTo>
                  <a:lnTo>
                    <a:pt x="272560" y="227071"/>
                  </a:lnTo>
                  <a:lnTo>
                    <a:pt x="321520" y="218766"/>
                  </a:lnTo>
                  <a:lnTo>
                    <a:pt x="355338" y="206309"/>
                  </a:lnTo>
                  <a:lnTo>
                    <a:pt x="367957" y="189699"/>
                  </a:lnTo>
                  <a:lnTo>
                    <a:pt x="362487" y="131441"/>
                  </a:lnTo>
                  <a:lnTo>
                    <a:pt x="346079" y="79349"/>
                  </a:lnTo>
                  <a:lnTo>
                    <a:pt x="318734" y="35544"/>
                  </a:lnTo>
                  <a:lnTo>
                    <a:pt x="280441" y="2146"/>
                  </a:lnTo>
                  <a:lnTo>
                    <a:pt x="278206"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71" name="Google Shape;871;g2bba53a863b_0_193"/>
            <p:cNvPicPr preferRelativeResize="0"/>
            <p:nvPr/>
          </p:nvPicPr>
          <p:blipFill rotWithShape="1">
            <a:blip r:embed="rId5">
              <a:alphaModFix/>
            </a:blip>
            <a:srcRect b="0" l="0" r="0" t="0"/>
            <a:stretch/>
          </p:blipFill>
          <p:spPr>
            <a:xfrm>
              <a:off x="5228438" y="4066317"/>
              <a:ext cx="219862" cy="211277"/>
            </a:xfrm>
            <a:prstGeom prst="rect">
              <a:avLst/>
            </a:prstGeom>
            <a:noFill/>
            <a:ln>
              <a:noFill/>
            </a:ln>
          </p:spPr>
        </p:pic>
      </p:grpSp>
      <p:sp>
        <p:nvSpPr>
          <p:cNvPr id="872" name="Google Shape;872;g2bba53a863b_0_193"/>
          <p:cNvSpPr/>
          <p:nvPr/>
        </p:nvSpPr>
        <p:spPr>
          <a:xfrm>
            <a:off x="3472105" y="2807413"/>
            <a:ext cx="333375" cy="230028"/>
          </a:xfrm>
          <a:custGeom>
            <a:rect b="b" l="l" r="r" t="t"/>
            <a:pathLst>
              <a:path extrusionOk="0" h="306704" w="444500">
                <a:moveTo>
                  <a:pt x="23558" y="0"/>
                </a:moveTo>
                <a:lnTo>
                  <a:pt x="13253" y="200"/>
                </a:lnTo>
                <a:lnTo>
                  <a:pt x="5049" y="4849"/>
                </a:lnTo>
                <a:lnTo>
                  <a:pt x="210" y="12735"/>
                </a:lnTo>
                <a:lnTo>
                  <a:pt x="0" y="22644"/>
                </a:lnTo>
                <a:lnTo>
                  <a:pt x="52717" y="235000"/>
                </a:lnTo>
                <a:lnTo>
                  <a:pt x="57807" y="243772"/>
                </a:lnTo>
                <a:lnTo>
                  <a:pt x="66467" y="248604"/>
                </a:lnTo>
                <a:lnTo>
                  <a:pt x="76386" y="248790"/>
                </a:lnTo>
                <a:lnTo>
                  <a:pt x="85255" y="243624"/>
                </a:lnTo>
                <a:lnTo>
                  <a:pt x="127876" y="202653"/>
                </a:lnTo>
                <a:lnTo>
                  <a:pt x="182854" y="255485"/>
                </a:lnTo>
                <a:lnTo>
                  <a:pt x="221520" y="283780"/>
                </a:lnTo>
                <a:lnTo>
                  <a:pt x="265200" y="300757"/>
                </a:lnTo>
                <a:lnTo>
                  <a:pt x="311435" y="306416"/>
                </a:lnTo>
                <a:lnTo>
                  <a:pt x="357763" y="300757"/>
                </a:lnTo>
                <a:lnTo>
                  <a:pt x="401723" y="283780"/>
                </a:lnTo>
                <a:lnTo>
                  <a:pt x="440855" y="255485"/>
                </a:lnTo>
                <a:lnTo>
                  <a:pt x="444155" y="248118"/>
                </a:lnTo>
                <a:lnTo>
                  <a:pt x="442825" y="240250"/>
                </a:lnTo>
                <a:lnTo>
                  <a:pt x="437706" y="233799"/>
                </a:lnTo>
                <a:lnTo>
                  <a:pt x="429653" y="230682"/>
                </a:lnTo>
                <a:lnTo>
                  <a:pt x="398233" y="229603"/>
                </a:lnTo>
                <a:lnTo>
                  <a:pt x="360304" y="224622"/>
                </a:lnTo>
                <a:lnTo>
                  <a:pt x="324478" y="213169"/>
                </a:lnTo>
                <a:lnTo>
                  <a:pt x="291595" y="195649"/>
                </a:lnTo>
                <a:lnTo>
                  <a:pt x="262496" y="172465"/>
                </a:lnTo>
                <a:lnTo>
                  <a:pt x="210896" y="122885"/>
                </a:lnTo>
                <a:lnTo>
                  <a:pt x="253530" y="81927"/>
                </a:lnTo>
                <a:lnTo>
                  <a:pt x="258908" y="72948"/>
                </a:lnTo>
                <a:lnTo>
                  <a:pt x="258713" y="63465"/>
                </a:lnTo>
                <a:lnTo>
                  <a:pt x="253681" y="55395"/>
                </a:lnTo>
                <a:lnTo>
                  <a:pt x="244551" y="50660"/>
                </a:lnTo>
                <a:lnTo>
                  <a:pt x="23558"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 name="Google Shape;873;g2bba53a863b_0_193"/>
          <p:cNvSpPr/>
          <p:nvPr/>
        </p:nvSpPr>
        <p:spPr>
          <a:xfrm>
            <a:off x="3630230" y="2440177"/>
            <a:ext cx="333375" cy="230028"/>
          </a:xfrm>
          <a:custGeom>
            <a:rect b="b" l="l" r="r" t="t"/>
            <a:pathLst>
              <a:path extrusionOk="0" h="306704" w="444500">
                <a:moveTo>
                  <a:pt x="132878" y="0"/>
                </a:moveTo>
                <a:lnTo>
                  <a:pt x="86550" y="5658"/>
                </a:lnTo>
                <a:lnTo>
                  <a:pt x="42590" y="22635"/>
                </a:lnTo>
                <a:lnTo>
                  <a:pt x="3459" y="50930"/>
                </a:lnTo>
                <a:lnTo>
                  <a:pt x="0" y="58297"/>
                </a:lnTo>
                <a:lnTo>
                  <a:pt x="1065" y="66165"/>
                </a:lnTo>
                <a:lnTo>
                  <a:pt x="6130" y="72616"/>
                </a:lnTo>
                <a:lnTo>
                  <a:pt x="14660" y="75733"/>
                </a:lnTo>
                <a:lnTo>
                  <a:pt x="46080" y="76812"/>
                </a:lnTo>
                <a:lnTo>
                  <a:pt x="84009" y="81793"/>
                </a:lnTo>
                <a:lnTo>
                  <a:pt x="119835" y="93246"/>
                </a:lnTo>
                <a:lnTo>
                  <a:pt x="152718" y="110767"/>
                </a:lnTo>
                <a:lnTo>
                  <a:pt x="181817" y="133950"/>
                </a:lnTo>
                <a:lnTo>
                  <a:pt x="233418" y="183530"/>
                </a:lnTo>
                <a:lnTo>
                  <a:pt x="190784" y="224488"/>
                </a:lnTo>
                <a:lnTo>
                  <a:pt x="185405" y="233467"/>
                </a:lnTo>
                <a:lnTo>
                  <a:pt x="185600" y="242951"/>
                </a:lnTo>
                <a:lnTo>
                  <a:pt x="190632" y="251020"/>
                </a:lnTo>
                <a:lnTo>
                  <a:pt x="199763" y="255755"/>
                </a:lnTo>
                <a:lnTo>
                  <a:pt x="420755" y="306416"/>
                </a:lnTo>
                <a:lnTo>
                  <a:pt x="431060" y="306215"/>
                </a:lnTo>
                <a:lnTo>
                  <a:pt x="439264" y="301566"/>
                </a:lnTo>
                <a:lnTo>
                  <a:pt x="444103" y="293680"/>
                </a:lnTo>
                <a:lnTo>
                  <a:pt x="444314" y="283771"/>
                </a:lnTo>
                <a:lnTo>
                  <a:pt x="391596" y="71415"/>
                </a:lnTo>
                <a:lnTo>
                  <a:pt x="386507" y="62643"/>
                </a:lnTo>
                <a:lnTo>
                  <a:pt x="377847" y="57811"/>
                </a:lnTo>
                <a:lnTo>
                  <a:pt x="367927" y="57626"/>
                </a:lnTo>
                <a:lnTo>
                  <a:pt x="359059" y="62791"/>
                </a:lnTo>
                <a:lnTo>
                  <a:pt x="316437" y="103762"/>
                </a:lnTo>
                <a:lnTo>
                  <a:pt x="261459" y="50930"/>
                </a:lnTo>
                <a:lnTo>
                  <a:pt x="222794" y="22635"/>
                </a:lnTo>
                <a:lnTo>
                  <a:pt x="179113" y="5658"/>
                </a:lnTo>
                <a:lnTo>
                  <a:pt x="132878"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74" name="Google Shape;874;g2bba53a863b_0_193"/>
          <p:cNvGrpSpPr/>
          <p:nvPr/>
        </p:nvGrpSpPr>
        <p:grpSpPr>
          <a:xfrm>
            <a:off x="1205024" y="2381512"/>
            <a:ext cx="420778" cy="667266"/>
            <a:chOff x="1606600" y="3615927"/>
            <a:chExt cx="561037" cy="889688"/>
          </a:xfrm>
        </p:grpSpPr>
        <p:sp>
          <p:nvSpPr>
            <p:cNvPr id="875" name="Google Shape;875;g2bba53a863b_0_193"/>
            <p:cNvSpPr/>
            <p:nvPr/>
          </p:nvSpPr>
          <p:spPr>
            <a:xfrm>
              <a:off x="1944118" y="3615927"/>
              <a:ext cx="223519" cy="313689"/>
            </a:xfrm>
            <a:custGeom>
              <a:rect b="b" l="l" r="r" t="t"/>
              <a:pathLst>
                <a:path extrusionOk="0" h="313689" w="223519">
                  <a:moveTo>
                    <a:pt x="110998" y="0"/>
                  </a:moveTo>
                  <a:lnTo>
                    <a:pt x="68510" y="8026"/>
                  </a:lnTo>
                  <a:lnTo>
                    <a:pt x="32842" y="31559"/>
                  </a:lnTo>
                  <a:lnTo>
                    <a:pt x="8353" y="66249"/>
                  </a:lnTo>
                  <a:lnTo>
                    <a:pt x="0" y="106654"/>
                  </a:lnTo>
                  <a:lnTo>
                    <a:pt x="2919" y="130939"/>
                  </a:lnTo>
                  <a:lnTo>
                    <a:pt x="11464" y="153998"/>
                  </a:lnTo>
                  <a:lnTo>
                    <a:pt x="25321" y="174607"/>
                  </a:lnTo>
                  <a:lnTo>
                    <a:pt x="44170" y="191541"/>
                  </a:lnTo>
                  <a:lnTo>
                    <a:pt x="47574" y="195897"/>
                  </a:lnTo>
                  <a:lnTo>
                    <a:pt x="53225" y="201345"/>
                  </a:lnTo>
                  <a:lnTo>
                    <a:pt x="49834" y="205689"/>
                  </a:lnTo>
                  <a:lnTo>
                    <a:pt x="47574" y="210045"/>
                  </a:lnTo>
                  <a:lnTo>
                    <a:pt x="47574" y="262293"/>
                  </a:lnTo>
                  <a:lnTo>
                    <a:pt x="48989" y="269973"/>
                  </a:lnTo>
                  <a:lnTo>
                    <a:pt x="52952" y="276434"/>
                  </a:lnTo>
                  <a:lnTo>
                    <a:pt x="59039" y="281266"/>
                  </a:lnTo>
                  <a:lnTo>
                    <a:pt x="66827" y="284060"/>
                  </a:lnTo>
                  <a:lnTo>
                    <a:pt x="73905" y="295996"/>
                  </a:lnTo>
                  <a:lnTo>
                    <a:pt x="84381" y="305277"/>
                  </a:lnTo>
                  <a:lnTo>
                    <a:pt x="97406" y="311294"/>
                  </a:lnTo>
                  <a:lnTo>
                    <a:pt x="112128" y="313436"/>
                  </a:lnTo>
                  <a:lnTo>
                    <a:pt x="126850" y="311292"/>
                  </a:lnTo>
                  <a:lnTo>
                    <a:pt x="139874" y="305273"/>
                  </a:lnTo>
                  <a:lnTo>
                    <a:pt x="150350" y="295990"/>
                  </a:lnTo>
                  <a:lnTo>
                    <a:pt x="157429" y="284060"/>
                  </a:lnTo>
                  <a:lnTo>
                    <a:pt x="161963" y="282968"/>
                  </a:lnTo>
                  <a:lnTo>
                    <a:pt x="166484" y="280784"/>
                  </a:lnTo>
                  <a:lnTo>
                    <a:pt x="173278" y="274269"/>
                  </a:lnTo>
                  <a:lnTo>
                    <a:pt x="175539" y="268820"/>
                  </a:lnTo>
                  <a:lnTo>
                    <a:pt x="175539" y="211137"/>
                  </a:lnTo>
                  <a:lnTo>
                    <a:pt x="173278" y="206794"/>
                  </a:lnTo>
                  <a:lnTo>
                    <a:pt x="169875" y="202438"/>
                  </a:lnTo>
                  <a:lnTo>
                    <a:pt x="172135" y="200266"/>
                  </a:lnTo>
                  <a:lnTo>
                    <a:pt x="174409" y="196989"/>
                  </a:lnTo>
                  <a:lnTo>
                    <a:pt x="176120" y="194805"/>
                  </a:lnTo>
                  <a:lnTo>
                    <a:pt x="90601" y="194805"/>
                  </a:lnTo>
                  <a:lnTo>
                    <a:pt x="55058" y="154116"/>
                  </a:lnTo>
                  <a:lnTo>
                    <a:pt x="45453" y="140254"/>
                  </a:lnTo>
                  <a:lnTo>
                    <a:pt x="39457" y="124555"/>
                  </a:lnTo>
                  <a:lnTo>
                    <a:pt x="37388" y="107734"/>
                  </a:lnTo>
                  <a:lnTo>
                    <a:pt x="38841" y="93943"/>
                  </a:lnTo>
                  <a:lnTo>
                    <a:pt x="58902" y="57670"/>
                  </a:lnTo>
                  <a:lnTo>
                    <a:pt x="96646" y="38389"/>
                  </a:lnTo>
                  <a:lnTo>
                    <a:pt x="110998" y="36995"/>
                  </a:lnTo>
                  <a:lnTo>
                    <a:pt x="194942" y="36995"/>
                  </a:lnTo>
                  <a:lnTo>
                    <a:pt x="190284" y="31559"/>
                  </a:lnTo>
                  <a:lnTo>
                    <a:pt x="172950" y="17900"/>
                  </a:lnTo>
                  <a:lnTo>
                    <a:pt x="153601" y="8021"/>
                  </a:lnTo>
                  <a:lnTo>
                    <a:pt x="132766" y="2021"/>
                  </a:lnTo>
                  <a:lnTo>
                    <a:pt x="110998" y="0"/>
                  </a:lnTo>
                  <a:close/>
                </a:path>
                <a:path extrusionOk="0" h="313689" w="223519">
                  <a:moveTo>
                    <a:pt x="194942" y="36995"/>
                  </a:moveTo>
                  <a:lnTo>
                    <a:pt x="110998" y="36995"/>
                  </a:lnTo>
                  <a:lnTo>
                    <a:pt x="125351" y="38389"/>
                  </a:lnTo>
                  <a:lnTo>
                    <a:pt x="139176" y="42437"/>
                  </a:lnTo>
                  <a:lnTo>
                    <a:pt x="172201" y="68405"/>
                  </a:lnTo>
                  <a:lnTo>
                    <a:pt x="184619" y="107734"/>
                  </a:lnTo>
                  <a:lnTo>
                    <a:pt x="183204" y="123931"/>
                  </a:lnTo>
                  <a:lnTo>
                    <a:pt x="177542" y="139307"/>
                  </a:lnTo>
                  <a:lnTo>
                    <a:pt x="168057" y="153048"/>
                  </a:lnTo>
                  <a:lnTo>
                    <a:pt x="155168" y="164338"/>
                  </a:lnTo>
                  <a:lnTo>
                    <a:pt x="151777" y="167601"/>
                  </a:lnTo>
                  <a:lnTo>
                    <a:pt x="144926" y="174911"/>
                  </a:lnTo>
                  <a:lnTo>
                    <a:pt x="139457" y="182017"/>
                  </a:lnTo>
                  <a:lnTo>
                    <a:pt x="135052" y="188717"/>
                  </a:lnTo>
                  <a:lnTo>
                    <a:pt x="131394" y="194805"/>
                  </a:lnTo>
                  <a:lnTo>
                    <a:pt x="176120" y="194805"/>
                  </a:lnTo>
                  <a:lnTo>
                    <a:pt x="177812" y="192646"/>
                  </a:lnTo>
                  <a:lnTo>
                    <a:pt x="196838" y="175688"/>
                  </a:lnTo>
                  <a:lnTo>
                    <a:pt x="211083" y="154955"/>
                  </a:lnTo>
                  <a:lnTo>
                    <a:pt x="220017" y="131570"/>
                  </a:lnTo>
                  <a:lnTo>
                    <a:pt x="223113" y="106654"/>
                  </a:lnTo>
                  <a:lnTo>
                    <a:pt x="220855" y="85739"/>
                  </a:lnTo>
                  <a:lnTo>
                    <a:pt x="214347" y="65844"/>
                  </a:lnTo>
                  <a:lnTo>
                    <a:pt x="204014" y="47581"/>
                  </a:lnTo>
                  <a:lnTo>
                    <a:pt x="194942" y="36995"/>
                  </a:lnTo>
                  <a:close/>
                </a:path>
              </a:pathLst>
            </a:custGeom>
            <a:solidFill>
              <a:srgbClr val="0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76" name="Google Shape;876;g2bba53a863b_0_193"/>
            <p:cNvPicPr preferRelativeResize="0"/>
            <p:nvPr/>
          </p:nvPicPr>
          <p:blipFill rotWithShape="1">
            <a:blip r:embed="rId6">
              <a:alphaModFix/>
            </a:blip>
            <a:srcRect b="0" l="0" r="0" t="0"/>
            <a:stretch/>
          </p:blipFill>
          <p:spPr>
            <a:xfrm>
              <a:off x="2043803" y="3665986"/>
              <a:ext cx="70231" cy="74002"/>
            </a:xfrm>
            <a:prstGeom prst="rect">
              <a:avLst/>
            </a:prstGeom>
            <a:noFill/>
            <a:ln>
              <a:noFill/>
            </a:ln>
          </p:spPr>
        </p:pic>
        <p:sp>
          <p:nvSpPr>
            <p:cNvPr id="877" name="Google Shape;877;g2bba53a863b_0_193"/>
            <p:cNvSpPr/>
            <p:nvPr/>
          </p:nvSpPr>
          <p:spPr>
            <a:xfrm>
              <a:off x="1606600" y="3840136"/>
              <a:ext cx="389889" cy="665479"/>
            </a:xfrm>
            <a:custGeom>
              <a:rect b="b" l="l" r="r" t="t"/>
              <a:pathLst>
                <a:path extrusionOk="0" h="665479" w="389889">
                  <a:moveTo>
                    <a:pt x="335267" y="136042"/>
                  </a:moveTo>
                  <a:lnTo>
                    <a:pt x="328053" y="93040"/>
                  </a:lnTo>
                  <a:lnTo>
                    <a:pt x="307949" y="55702"/>
                  </a:lnTo>
                  <a:lnTo>
                    <a:pt x="277304" y="26250"/>
                  </a:lnTo>
                  <a:lnTo>
                    <a:pt x="238442" y="6934"/>
                  </a:lnTo>
                  <a:lnTo>
                    <a:pt x="193687" y="0"/>
                  </a:lnTo>
                  <a:lnTo>
                    <a:pt x="148932" y="6934"/>
                  </a:lnTo>
                  <a:lnTo>
                    <a:pt x="110070" y="26250"/>
                  </a:lnTo>
                  <a:lnTo>
                    <a:pt x="79413" y="55702"/>
                  </a:lnTo>
                  <a:lnTo>
                    <a:pt x="59321" y="93040"/>
                  </a:lnTo>
                  <a:lnTo>
                    <a:pt x="52108" y="136042"/>
                  </a:lnTo>
                  <a:lnTo>
                    <a:pt x="59321" y="179044"/>
                  </a:lnTo>
                  <a:lnTo>
                    <a:pt x="79413" y="216395"/>
                  </a:lnTo>
                  <a:lnTo>
                    <a:pt x="110070" y="245846"/>
                  </a:lnTo>
                  <a:lnTo>
                    <a:pt x="148932" y="265163"/>
                  </a:lnTo>
                  <a:lnTo>
                    <a:pt x="193687" y="272097"/>
                  </a:lnTo>
                  <a:lnTo>
                    <a:pt x="238442" y="265163"/>
                  </a:lnTo>
                  <a:lnTo>
                    <a:pt x="277304" y="245846"/>
                  </a:lnTo>
                  <a:lnTo>
                    <a:pt x="307949" y="216395"/>
                  </a:lnTo>
                  <a:lnTo>
                    <a:pt x="328053" y="179044"/>
                  </a:lnTo>
                  <a:lnTo>
                    <a:pt x="335267" y="136042"/>
                  </a:lnTo>
                  <a:close/>
                </a:path>
                <a:path extrusionOk="0" h="665479" w="389889">
                  <a:moveTo>
                    <a:pt x="389623" y="479958"/>
                  </a:moveTo>
                  <a:lnTo>
                    <a:pt x="384060" y="436689"/>
                  </a:lnTo>
                  <a:lnTo>
                    <a:pt x="369112" y="397154"/>
                  </a:lnTo>
                  <a:lnTo>
                    <a:pt x="345909" y="362407"/>
                  </a:lnTo>
                  <a:lnTo>
                    <a:pt x="315620" y="333540"/>
                  </a:lnTo>
                  <a:lnTo>
                    <a:pt x="279387" y="311594"/>
                  </a:lnTo>
                  <a:lnTo>
                    <a:pt x="238353" y="297649"/>
                  </a:lnTo>
                  <a:lnTo>
                    <a:pt x="193675" y="292760"/>
                  </a:lnTo>
                  <a:lnTo>
                    <a:pt x="148717" y="297637"/>
                  </a:lnTo>
                  <a:lnTo>
                    <a:pt x="107734" y="311569"/>
                  </a:lnTo>
                  <a:lnTo>
                    <a:pt x="71793" y="333451"/>
                  </a:lnTo>
                  <a:lnTo>
                    <a:pt x="41986" y="362204"/>
                  </a:lnTo>
                  <a:lnTo>
                    <a:pt x="19380" y="396748"/>
                  </a:lnTo>
                  <a:lnTo>
                    <a:pt x="5029" y="436003"/>
                  </a:lnTo>
                  <a:lnTo>
                    <a:pt x="0" y="478866"/>
                  </a:lnTo>
                  <a:lnTo>
                    <a:pt x="0" y="664972"/>
                  </a:lnTo>
                  <a:lnTo>
                    <a:pt x="389623" y="664972"/>
                  </a:lnTo>
                  <a:lnTo>
                    <a:pt x="389623" y="479958"/>
                  </a:lnTo>
                  <a:close/>
                </a:path>
              </a:pathLst>
            </a:custGeom>
            <a:solidFill>
              <a:srgbClr val="0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78" name="Google Shape;878;g2bba53a863b_0_193"/>
          <p:cNvGrpSpPr/>
          <p:nvPr/>
        </p:nvGrpSpPr>
        <p:grpSpPr>
          <a:xfrm>
            <a:off x="973109" y="2678633"/>
            <a:ext cx="216217" cy="369009"/>
            <a:chOff x="1297376" y="4012088"/>
            <a:chExt cx="288290" cy="492012"/>
          </a:xfrm>
        </p:grpSpPr>
        <p:pic>
          <p:nvPicPr>
            <p:cNvPr id="879" name="Google Shape;879;g2bba53a863b_0_193"/>
            <p:cNvPicPr preferRelativeResize="0"/>
            <p:nvPr/>
          </p:nvPicPr>
          <p:blipFill rotWithShape="1">
            <a:blip r:embed="rId7">
              <a:alphaModFix/>
            </a:blip>
            <a:srcRect b="0" l="0" r="0" t="0"/>
            <a:stretch/>
          </p:blipFill>
          <p:spPr>
            <a:xfrm>
              <a:off x="1334759" y="4012088"/>
              <a:ext cx="210667" cy="202438"/>
            </a:xfrm>
            <a:prstGeom prst="rect">
              <a:avLst/>
            </a:prstGeom>
            <a:noFill/>
            <a:ln>
              <a:noFill/>
            </a:ln>
          </p:spPr>
        </p:pic>
        <p:sp>
          <p:nvSpPr>
            <p:cNvPr id="880" name="Google Shape;880;g2bba53a863b_0_193"/>
            <p:cNvSpPr/>
            <p:nvPr/>
          </p:nvSpPr>
          <p:spPr>
            <a:xfrm>
              <a:off x="1297376" y="4229780"/>
              <a:ext cx="288290" cy="274320"/>
            </a:xfrm>
            <a:custGeom>
              <a:rect b="b" l="l" r="r" t="t"/>
              <a:pathLst>
                <a:path extrusionOk="0" h="274320" w="288290">
                  <a:moveTo>
                    <a:pt x="142722" y="0"/>
                  </a:moveTo>
                  <a:lnTo>
                    <a:pt x="96999" y="6948"/>
                  </a:lnTo>
                  <a:lnTo>
                    <a:pt x="57744" y="26329"/>
                  </a:lnTo>
                  <a:lnTo>
                    <a:pt x="27078" y="55950"/>
                  </a:lnTo>
                  <a:lnTo>
                    <a:pt x="7123" y="93616"/>
                  </a:lnTo>
                  <a:lnTo>
                    <a:pt x="0" y="137134"/>
                  </a:lnTo>
                  <a:lnTo>
                    <a:pt x="0" y="274269"/>
                  </a:lnTo>
                  <a:lnTo>
                    <a:pt x="287705" y="274269"/>
                  </a:lnTo>
                  <a:lnTo>
                    <a:pt x="287705" y="138226"/>
                  </a:lnTo>
                  <a:lnTo>
                    <a:pt x="279913" y="94175"/>
                  </a:lnTo>
                  <a:lnTo>
                    <a:pt x="259343" y="56186"/>
                  </a:lnTo>
                  <a:lnTo>
                    <a:pt x="228171" y="26399"/>
                  </a:lnTo>
                  <a:lnTo>
                    <a:pt x="188572" y="6956"/>
                  </a:lnTo>
                  <a:lnTo>
                    <a:pt x="142722" y="0"/>
                  </a:lnTo>
                  <a:close/>
                </a:path>
              </a:pathLst>
            </a:custGeom>
            <a:solidFill>
              <a:srgbClr val="0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81" name="Google Shape;881;g2bba53a863b_0_193"/>
          <p:cNvGrpSpPr/>
          <p:nvPr/>
        </p:nvGrpSpPr>
        <p:grpSpPr>
          <a:xfrm>
            <a:off x="1513367" y="2678633"/>
            <a:ext cx="216217" cy="369009"/>
            <a:chOff x="2017725" y="4012088"/>
            <a:chExt cx="288289" cy="492012"/>
          </a:xfrm>
        </p:grpSpPr>
        <p:pic>
          <p:nvPicPr>
            <p:cNvPr id="882" name="Google Shape;882;g2bba53a863b_0_193"/>
            <p:cNvPicPr preferRelativeResize="0"/>
            <p:nvPr/>
          </p:nvPicPr>
          <p:blipFill rotWithShape="1">
            <a:blip r:embed="rId7">
              <a:alphaModFix/>
            </a:blip>
            <a:srcRect b="0" l="0" r="0" t="0"/>
            <a:stretch/>
          </p:blipFill>
          <p:spPr>
            <a:xfrm>
              <a:off x="2055133" y="4012088"/>
              <a:ext cx="210667" cy="202438"/>
            </a:xfrm>
            <a:prstGeom prst="rect">
              <a:avLst/>
            </a:prstGeom>
            <a:noFill/>
            <a:ln>
              <a:noFill/>
            </a:ln>
          </p:spPr>
        </p:pic>
        <p:sp>
          <p:nvSpPr>
            <p:cNvPr id="883" name="Google Shape;883;g2bba53a863b_0_193"/>
            <p:cNvSpPr/>
            <p:nvPr/>
          </p:nvSpPr>
          <p:spPr>
            <a:xfrm>
              <a:off x="2017725" y="4229780"/>
              <a:ext cx="288289" cy="274320"/>
            </a:xfrm>
            <a:custGeom>
              <a:rect b="b" l="l" r="r" t="t"/>
              <a:pathLst>
                <a:path extrusionOk="0" h="274320" w="288289">
                  <a:moveTo>
                    <a:pt x="142722" y="0"/>
                  </a:moveTo>
                  <a:lnTo>
                    <a:pt x="96999" y="6948"/>
                  </a:lnTo>
                  <a:lnTo>
                    <a:pt x="57744" y="26329"/>
                  </a:lnTo>
                  <a:lnTo>
                    <a:pt x="27078" y="55950"/>
                  </a:lnTo>
                  <a:lnTo>
                    <a:pt x="7123" y="93616"/>
                  </a:lnTo>
                  <a:lnTo>
                    <a:pt x="0" y="137134"/>
                  </a:lnTo>
                  <a:lnTo>
                    <a:pt x="0" y="274269"/>
                  </a:lnTo>
                  <a:lnTo>
                    <a:pt x="287705" y="274269"/>
                  </a:lnTo>
                  <a:lnTo>
                    <a:pt x="287705" y="138226"/>
                  </a:lnTo>
                  <a:lnTo>
                    <a:pt x="279913" y="94175"/>
                  </a:lnTo>
                  <a:lnTo>
                    <a:pt x="259343" y="56186"/>
                  </a:lnTo>
                  <a:lnTo>
                    <a:pt x="228171" y="26399"/>
                  </a:lnTo>
                  <a:lnTo>
                    <a:pt x="188572" y="6956"/>
                  </a:lnTo>
                  <a:lnTo>
                    <a:pt x="142722" y="0"/>
                  </a:lnTo>
                  <a:close/>
                </a:path>
              </a:pathLst>
            </a:custGeom>
            <a:solidFill>
              <a:srgbClr val="0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884" name="Google Shape;884;g2bba53a863b_0_193"/>
          <p:cNvPicPr preferRelativeResize="0"/>
          <p:nvPr/>
        </p:nvPicPr>
        <p:blipFill rotWithShape="1">
          <a:blip r:embed="rId8">
            <a:alphaModFix/>
          </a:blip>
          <a:srcRect b="0" l="0" r="0" t="0"/>
          <a:stretch/>
        </p:blipFill>
        <p:spPr>
          <a:xfrm>
            <a:off x="8070686" y="2386995"/>
            <a:ext cx="848585" cy="679718"/>
          </a:xfrm>
          <a:prstGeom prst="rect">
            <a:avLst/>
          </a:prstGeom>
          <a:noFill/>
          <a:ln>
            <a:noFill/>
          </a:ln>
        </p:spPr>
      </p:pic>
      <p:pic>
        <p:nvPicPr>
          <p:cNvPr id="885" name="Google Shape;885;g2bba53a863b_0_193"/>
          <p:cNvPicPr preferRelativeResize="0"/>
          <p:nvPr/>
        </p:nvPicPr>
        <p:blipFill rotWithShape="1">
          <a:blip r:embed="rId9">
            <a:alphaModFix/>
          </a:blip>
          <a:srcRect b="0" l="0" r="0" t="0"/>
          <a:stretch/>
        </p:blipFill>
        <p:spPr>
          <a:xfrm>
            <a:off x="10506983" y="2355860"/>
            <a:ext cx="771229" cy="741997"/>
          </a:xfrm>
          <a:prstGeom prst="rect">
            <a:avLst/>
          </a:prstGeom>
          <a:noFill/>
          <a:ln>
            <a:noFill/>
          </a:ln>
        </p:spPr>
      </p:pic>
      <p:sp>
        <p:nvSpPr>
          <p:cNvPr id="886" name="Google Shape;886;g2bba53a863b_0_193"/>
          <p:cNvSpPr/>
          <p:nvPr/>
        </p:nvSpPr>
        <p:spPr>
          <a:xfrm>
            <a:off x="5756800" y="2372602"/>
            <a:ext cx="701040" cy="685800"/>
          </a:xfrm>
          <a:custGeom>
            <a:rect b="b" l="l" r="r" t="t"/>
            <a:pathLst>
              <a:path extrusionOk="0" h="914400" w="934720">
                <a:moveTo>
                  <a:pt x="831853" y="280339"/>
                </a:moveTo>
                <a:lnTo>
                  <a:pt x="801830" y="280339"/>
                </a:lnTo>
                <a:lnTo>
                  <a:pt x="801830" y="450303"/>
                </a:lnTo>
                <a:lnTo>
                  <a:pt x="664747" y="450303"/>
                </a:lnTo>
                <a:lnTo>
                  <a:pt x="657990" y="456793"/>
                </a:lnTo>
                <a:lnTo>
                  <a:pt x="657990" y="472782"/>
                </a:lnTo>
                <a:lnTo>
                  <a:pt x="664747" y="479285"/>
                </a:lnTo>
                <a:lnTo>
                  <a:pt x="801818" y="479285"/>
                </a:lnTo>
                <a:lnTo>
                  <a:pt x="801818" y="634695"/>
                </a:lnTo>
                <a:lnTo>
                  <a:pt x="806707" y="633920"/>
                </a:lnTo>
                <a:lnTo>
                  <a:pt x="811736" y="633514"/>
                </a:lnTo>
                <a:lnTo>
                  <a:pt x="831853" y="633514"/>
                </a:lnTo>
                <a:lnTo>
                  <a:pt x="831853" y="280339"/>
                </a:lnTo>
                <a:close/>
              </a:path>
              <a:path extrusionOk="0" h="914400" w="934720">
                <a:moveTo>
                  <a:pt x="831853" y="633514"/>
                </a:moveTo>
                <a:lnTo>
                  <a:pt x="821947" y="633514"/>
                </a:lnTo>
                <a:lnTo>
                  <a:pt x="826964" y="633933"/>
                </a:lnTo>
                <a:lnTo>
                  <a:pt x="831853" y="634695"/>
                </a:lnTo>
                <a:lnTo>
                  <a:pt x="831853" y="633514"/>
                </a:lnTo>
                <a:close/>
              </a:path>
              <a:path extrusionOk="0" h="914400" w="934720">
                <a:moveTo>
                  <a:pt x="117720" y="796747"/>
                </a:moveTo>
                <a:lnTo>
                  <a:pt x="78586" y="802912"/>
                </a:lnTo>
                <a:lnTo>
                  <a:pt x="18241" y="846156"/>
                </a:lnTo>
                <a:lnTo>
                  <a:pt x="0" y="885450"/>
                </a:lnTo>
                <a:lnTo>
                  <a:pt x="299" y="891582"/>
                </a:lnTo>
                <a:lnTo>
                  <a:pt x="2123" y="897465"/>
                </a:lnTo>
                <a:lnTo>
                  <a:pt x="5449" y="902982"/>
                </a:lnTo>
                <a:lnTo>
                  <a:pt x="10874" y="910043"/>
                </a:lnTo>
                <a:lnTo>
                  <a:pt x="18723" y="913866"/>
                </a:lnTo>
                <a:lnTo>
                  <a:pt x="216703" y="913866"/>
                </a:lnTo>
                <a:lnTo>
                  <a:pt x="235425" y="885437"/>
                </a:lnTo>
                <a:lnTo>
                  <a:pt x="234172" y="879170"/>
                </a:lnTo>
                <a:lnTo>
                  <a:pt x="217176" y="846146"/>
                </a:lnTo>
                <a:lnTo>
                  <a:pt x="190695" y="820051"/>
                </a:lnTo>
                <a:lnTo>
                  <a:pt x="156837" y="802910"/>
                </a:lnTo>
                <a:lnTo>
                  <a:pt x="117720" y="796747"/>
                </a:lnTo>
                <a:close/>
              </a:path>
              <a:path extrusionOk="0" h="914400" w="934720">
                <a:moveTo>
                  <a:pt x="816842" y="796747"/>
                </a:moveTo>
                <a:lnTo>
                  <a:pt x="777708" y="802912"/>
                </a:lnTo>
                <a:lnTo>
                  <a:pt x="717358" y="846156"/>
                </a:lnTo>
                <a:lnTo>
                  <a:pt x="699116" y="885450"/>
                </a:lnTo>
                <a:lnTo>
                  <a:pt x="699420" y="891582"/>
                </a:lnTo>
                <a:lnTo>
                  <a:pt x="701246" y="897465"/>
                </a:lnTo>
                <a:lnTo>
                  <a:pt x="704571" y="902982"/>
                </a:lnTo>
                <a:lnTo>
                  <a:pt x="709997" y="910043"/>
                </a:lnTo>
                <a:lnTo>
                  <a:pt x="717845" y="913866"/>
                </a:lnTo>
                <a:lnTo>
                  <a:pt x="915826" y="913866"/>
                </a:lnTo>
                <a:lnTo>
                  <a:pt x="934547" y="885437"/>
                </a:lnTo>
                <a:lnTo>
                  <a:pt x="933294" y="879170"/>
                </a:lnTo>
                <a:lnTo>
                  <a:pt x="916299" y="846146"/>
                </a:lnTo>
                <a:lnTo>
                  <a:pt x="889818" y="820051"/>
                </a:lnTo>
                <a:lnTo>
                  <a:pt x="855959" y="802910"/>
                </a:lnTo>
                <a:lnTo>
                  <a:pt x="816842" y="796747"/>
                </a:lnTo>
                <a:close/>
              </a:path>
              <a:path extrusionOk="0" h="914400" w="934720">
                <a:moveTo>
                  <a:pt x="816842" y="0"/>
                </a:moveTo>
                <a:lnTo>
                  <a:pt x="792847" y="4652"/>
                </a:lnTo>
                <a:lnTo>
                  <a:pt x="773257" y="17341"/>
                </a:lnTo>
                <a:lnTo>
                  <a:pt x="760051" y="36165"/>
                </a:lnTo>
                <a:lnTo>
                  <a:pt x="755209" y="59220"/>
                </a:lnTo>
                <a:lnTo>
                  <a:pt x="760053" y="82274"/>
                </a:lnTo>
                <a:lnTo>
                  <a:pt x="773262" y="101098"/>
                </a:lnTo>
                <a:lnTo>
                  <a:pt x="792853" y="113787"/>
                </a:lnTo>
                <a:lnTo>
                  <a:pt x="816842" y="118440"/>
                </a:lnTo>
                <a:lnTo>
                  <a:pt x="840831" y="113785"/>
                </a:lnTo>
                <a:lnTo>
                  <a:pt x="860422" y="101093"/>
                </a:lnTo>
                <a:lnTo>
                  <a:pt x="873631" y="82269"/>
                </a:lnTo>
                <a:lnTo>
                  <a:pt x="878475" y="59220"/>
                </a:lnTo>
                <a:lnTo>
                  <a:pt x="873631" y="36165"/>
                </a:lnTo>
                <a:lnTo>
                  <a:pt x="860422" y="17341"/>
                </a:lnTo>
                <a:lnTo>
                  <a:pt x="840831" y="4652"/>
                </a:lnTo>
                <a:lnTo>
                  <a:pt x="816842" y="0"/>
                </a:lnTo>
                <a:close/>
              </a:path>
              <a:path extrusionOk="0" h="914400" w="934720">
                <a:moveTo>
                  <a:pt x="816842" y="134239"/>
                </a:moveTo>
                <a:lnTo>
                  <a:pt x="777711" y="140404"/>
                </a:lnTo>
                <a:lnTo>
                  <a:pt x="717361" y="183654"/>
                </a:lnTo>
                <a:lnTo>
                  <a:pt x="699116" y="222949"/>
                </a:lnTo>
                <a:lnTo>
                  <a:pt x="699420" y="229082"/>
                </a:lnTo>
                <a:lnTo>
                  <a:pt x="701246" y="234968"/>
                </a:lnTo>
                <a:lnTo>
                  <a:pt x="704571" y="240487"/>
                </a:lnTo>
                <a:lnTo>
                  <a:pt x="709997" y="247548"/>
                </a:lnTo>
                <a:lnTo>
                  <a:pt x="717845" y="251358"/>
                </a:lnTo>
                <a:lnTo>
                  <a:pt x="915852" y="251358"/>
                </a:lnTo>
                <a:lnTo>
                  <a:pt x="934547" y="222936"/>
                </a:lnTo>
                <a:lnTo>
                  <a:pt x="933294" y="216674"/>
                </a:lnTo>
                <a:lnTo>
                  <a:pt x="916304" y="183648"/>
                </a:lnTo>
                <a:lnTo>
                  <a:pt x="889827" y="157549"/>
                </a:lnTo>
                <a:lnTo>
                  <a:pt x="855970" y="140404"/>
                </a:lnTo>
                <a:lnTo>
                  <a:pt x="816842" y="134239"/>
                </a:lnTo>
                <a:close/>
              </a:path>
              <a:path extrusionOk="0" h="914400" w="934720">
                <a:moveTo>
                  <a:pt x="816842" y="662482"/>
                </a:moveTo>
                <a:lnTo>
                  <a:pt x="792847" y="667137"/>
                </a:lnTo>
                <a:lnTo>
                  <a:pt x="773257" y="679831"/>
                </a:lnTo>
                <a:lnTo>
                  <a:pt x="760051" y="698658"/>
                </a:lnTo>
                <a:lnTo>
                  <a:pt x="755209" y="721715"/>
                </a:lnTo>
                <a:lnTo>
                  <a:pt x="760053" y="744765"/>
                </a:lnTo>
                <a:lnTo>
                  <a:pt x="773262" y="763589"/>
                </a:lnTo>
                <a:lnTo>
                  <a:pt x="792853" y="776281"/>
                </a:lnTo>
                <a:lnTo>
                  <a:pt x="816842" y="780935"/>
                </a:lnTo>
                <a:lnTo>
                  <a:pt x="840831" y="776281"/>
                </a:lnTo>
                <a:lnTo>
                  <a:pt x="860422" y="763589"/>
                </a:lnTo>
                <a:lnTo>
                  <a:pt x="873631" y="744765"/>
                </a:lnTo>
                <a:lnTo>
                  <a:pt x="878475" y="721715"/>
                </a:lnTo>
                <a:lnTo>
                  <a:pt x="873631" y="698658"/>
                </a:lnTo>
                <a:lnTo>
                  <a:pt x="860422" y="679831"/>
                </a:lnTo>
                <a:lnTo>
                  <a:pt x="840831" y="667137"/>
                </a:lnTo>
                <a:lnTo>
                  <a:pt x="816842" y="662482"/>
                </a:lnTo>
                <a:close/>
              </a:path>
              <a:path extrusionOk="0" h="914400" w="934720">
                <a:moveTo>
                  <a:pt x="117720" y="662482"/>
                </a:moveTo>
                <a:lnTo>
                  <a:pt x="93730" y="667137"/>
                </a:lnTo>
                <a:lnTo>
                  <a:pt x="74140" y="679831"/>
                </a:lnTo>
                <a:lnTo>
                  <a:pt x="60930" y="698658"/>
                </a:lnTo>
                <a:lnTo>
                  <a:pt x="56086" y="721715"/>
                </a:lnTo>
                <a:lnTo>
                  <a:pt x="60930" y="744765"/>
                </a:lnTo>
                <a:lnTo>
                  <a:pt x="74140" y="763589"/>
                </a:lnTo>
                <a:lnTo>
                  <a:pt x="93730" y="776281"/>
                </a:lnTo>
                <a:lnTo>
                  <a:pt x="117720" y="780935"/>
                </a:lnTo>
                <a:lnTo>
                  <a:pt x="141714" y="776281"/>
                </a:lnTo>
                <a:lnTo>
                  <a:pt x="161304" y="763589"/>
                </a:lnTo>
                <a:lnTo>
                  <a:pt x="174511" y="744765"/>
                </a:lnTo>
                <a:lnTo>
                  <a:pt x="179353" y="721715"/>
                </a:lnTo>
                <a:lnTo>
                  <a:pt x="174509" y="698658"/>
                </a:lnTo>
                <a:lnTo>
                  <a:pt x="161300" y="679831"/>
                </a:lnTo>
                <a:lnTo>
                  <a:pt x="141709" y="667137"/>
                </a:lnTo>
                <a:lnTo>
                  <a:pt x="117720" y="662482"/>
                </a:lnTo>
                <a:close/>
              </a:path>
              <a:path extrusionOk="0" h="914400" w="934720">
                <a:moveTo>
                  <a:pt x="117720" y="134239"/>
                </a:moveTo>
                <a:lnTo>
                  <a:pt x="78589" y="140404"/>
                </a:lnTo>
                <a:lnTo>
                  <a:pt x="18244" y="183654"/>
                </a:lnTo>
                <a:lnTo>
                  <a:pt x="0" y="222949"/>
                </a:lnTo>
                <a:lnTo>
                  <a:pt x="299" y="229082"/>
                </a:lnTo>
                <a:lnTo>
                  <a:pt x="2123" y="234968"/>
                </a:lnTo>
                <a:lnTo>
                  <a:pt x="5449" y="240487"/>
                </a:lnTo>
                <a:lnTo>
                  <a:pt x="10874" y="247548"/>
                </a:lnTo>
                <a:lnTo>
                  <a:pt x="18723" y="251358"/>
                </a:lnTo>
                <a:lnTo>
                  <a:pt x="216729" y="251358"/>
                </a:lnTo>
                <a:lnTo>
                  <a:pt x="235425" y="222936"/>
                </a:lnTo>
                <a:lnTo>
                  <a:pt x="234172" y="216674"/>
                </a:lnTo>
                <a:lnTo>
                  <a:pt x="217182" y="183648"/>
                </a:lnTo>
                <a:lnTo>
                  <a:pt x="190705" y="157549"/>
                </a:lnTo>
                <a:lnTo>
                  <a:pt x="156848" y="140404"/>
                </a:lnTo>
                <a:lnTo>
                  <a:pt x="117720" y="134239"/>
                </a:lnTo>
                <a:close/>
              </a:path>
              <a:path extrusionOk="0" h="914400" w="934720">
                <a:moveTo>
                  <a:pt x="117720" y="0"/>
                </a:moveTo>
                <a:lnTo>
                  <a:pt x="93730" y="4652"/>
                </a:lnTo>
                <a:lnTo>
                  <a:pt x="74140" y="17341"/>
                </a:lnTo>
                <a:lnTo>
                  <a:pt x="60930" y="36165"/>
                </a:lnTo>
                <a:lnTo>
                  <a:pt x="56086" y="59220"/>
                </a:lnTo>
                <a:lnTo>
                  <a:pt x="60930" y="82274"/>
                </a:lnTo>
                <a:lnTo>
                  <a:pt x="74140" y="101098"/>
                </a:lnTo>
                <a:lnTo>
                  <a:pt x="93730" y="113787"/>
                </a:lnTo>
                <a:lnTo>
                  <a:pt x="117720" y="118440"/>
                </a:lnTo>
                <a:lnTo>
                  <a:pt x="141714" y="113785"/>
                </a:lnTo>
                <a:lnTo>
                  <a:pt x="161304" y="101093"/>
                </a:lnTo>
                <a:lnTo>
                  <a:pt x="174511" y="82269"/>
                </a:lnTo>
                <a:lnTo>
                  <a:pt x="179353" y="59220"/>
                </a:lnTo>
                <a:lnTo>
                  <a:pt x="174509" y="36165"/>
                </a:lnTo>
                <a:lnTo>
                  <a:pt x="161300" y="17341"/>
                </a:lnTo>
                <a:lnTo>
                  <a:pt x="141709" y="4652"/>
                </a:lnTo>
                <a:lnTo>
                  <a:pt x="117720" y="0"/>
                </a:lnTo>
                <a:close/>
              </a:path>
              <a:path extrusionOk="0" h="914400" w="934720">
                <a:moveTo>
                  <a:pt x="467274" y="113423"/>
                </a:moveTo>
                <a:lnTo>
                  <a:pt x="441897" y="117216"/>
                </a:lnTo>
                <a:lnTo>
                  <a:pt x="421172" y="128970"/>
                </a:lnTo>
                <a:lnTo>
                  <a:pt x="407197" y="149251"/>
                </a:lnTo>
                <a:lnTo>
                  <a:pt x="402073" y="178625"/>
                </a:lnTo>
                <a:lnTo>
                  <a:pt x="407195" y="210685"/>
                </a:lnTo>
                <a:lnTo>
                  <a:pt x="421167" y="236864"/>
                </a:lnTo>
                <a:lnTo>
                  <a:pt x="441892" y="254513"/>
                </a:lnTo>
                <a:lnTo>
                  <a:pt x="467274" y="260985"/>
                </a:lnTo>
                <a:lnTo>
                  <a:pt x="492664" y="254511"/>
                </a:lnTo>
                <a:lnTo>
                  <a:pt x="513393" y="236859"/>
                </a:lnTo>
                <a:lnTo>
                  <a:pt x="527366" y="210680"/>
                </a:lnTo>
                <a:lnTo>
                  <a:pt x="532489" y="178625"/>
                </a:lnTo>
                <a:lnTo>
                  <a:pt x="527366" y="149246"/>
                </a:lnTo>
                <a:lnTo>
                  <a:pt x="513393" y="128965"/>
                </a:lnTo>
                <a:lnTo>
                  <a:pt x="492664" y="117214"/>
                </a:lnTo>
                <a:lnTo>
                  <a:pt x="467274" y="113423"/>
                </a:lnTo>
                <a:close/>
              </a:path>
              <a:path extrusionOk="0" h="914400" w="934720">
                <a:moveTo>
                  <a:pt x="557914" y="364096"/>
                </a:moveTo>
                <a:lnTo>
                  <a:pt x="376622" y="364096"/>
                </a:lnTo>
                <a:lnTo>
                  <a:pt x="382794" y="370014"/>
                </a:lnTo>
                <a:lnTo>
                  <a:pt x="382807" y="808748"/>
                </a:lnTo>
                <a:lnTo>
                  <a:pt x="390503" y="816165"/>
                </a:lnTo>
                <a:lnTo>
                  <a:pt x="455832" y="816165"/>
                </a:lnTo>
                <a:lnTo>
                  <a:pt x="455832" y="607364"/>
                </a:lnTo>
                <a:lnTo>
                  <a:pt x="461991" y="601433"/>
                </a:lnTo>
                <a:lnTo>
                  <a:pt x="551756" y="601433"/>
                </a:lnTo>
                <a:lnTo>
                  <a:pt x="551742" y="370014"/>
                </a:lnTo>
                <a:lnTo>
                  <a:pt x="557914" y="364096"/>
                </a:lnTo>
                <a:close/>
              </a:path>
              <a:path extrusionOk="0" h="914400" w="934720">
                <a:moveTo>
                  <a:pt x="551756" y="601433"/>
                </a:moveTo>
                <a:lnTo>
                  <a:pt x="477206" y="601433"/>
                </a:lnTo>
                <a:lnTo>
                  <a:pt x="483378" y="607364"/>
                </a:lnTo>
                <a:lnTo>
                  <a:pt x="483378" y="816165"/>
                </a:lnTo>
                <a:lnTo>
                  <a:pt x="544033" y="816165"/>
                </a:lnTo>
                <a:lnTo>
                  <a:pt x="551767" y="808748"/>
                </a:lnTo>
                <a:lnTo>
                  <a:pt x="551756" y="601433"/>
                </a:lnTo>
                <a:close/>
              </a:path>
              <a:path extrusionOk="0" h="914400" w="934720">
                <a:moveTo>
                  <a:pt x="467900" y="270838"/>
                </a:moveTo>
                <a:lnTo>
                  <a:pt x="425509" y="273277"/>
                </a:lnTo>
                <a:lnTo>
                  <a:pt x="382794" y="281101"/>
                </a:lnTo>
                <a:lnTo>
                  <a:pt x="339357" y="300913"/>
                </a:lnTo>
                <a:lnTo>
                  <a:pt x="320666" y="338137"/>
                </a:lnTo>
                <a:lnTo>
                  <a:pt x="320653" y="509206"/>
                </a:lnTo>
                <a:lnTo>
                  <a:pt x="323183" y="525285"/>
                </a:lnTo>
                <a:lnTo>
                  <a:pt x="330283" y="539605"/>
                </a:lnTo>
                <a:lnTo>
                  <a:pt x="341216" y="551499"/>
                </a:lnTo>
                <a:lnTo>
                  <a:pt x="355248" y="560298"/>
                </a:lnTo>
                <a:lnTo>
                  <a:pt x="355248" y="370014"/>
                </a:lnTo>
                <a:lnTo>
                  <a:pt x="361407" y="364096"/>
                </a:lnTo>
                <a:lnTo>
                  <a:pt x="613883" y="364096"/>
                </a:lnTo>
                <a:lnTo>
                  <a:pt x="613883" y="338137"/>
                </a:lnTo>
                <a:lnTo>
                  <a:pt x="595222" y="300818"/>
                </a:lnTo>
                <a:lnTo>
                  <a:pt x="551767" y="281101"/>
                </a:lnTo>
                <a:lnTo>
                  <a:pt x="509981" y="273531"/>
                </a:lnTo>
                <a:lnTo>
                  <a:pt x="467900" y="270838"/>
                </a:lnTo>
                <a:close/>
              </a:path>
              <a:path extrusionOk="0" h="914400" w="934720">
                <a:moveTo>
                  <a:pt x="613883" y="364096"/>
                </a:moveTo>
                <a:lnTo>
                  <a:pt x="573129" y="364096"/>
                </a:lnTo>
                <a:lnTo>
                  <a:pt x="579288" y="370014"/>
                </a:lnTo>
                <a:lnTo>
                  <a:pt x="579288" y="560298"/>
                </a:lnTo>
                <a:lnTo>
                  <a:pt x="593320" y="551497"/>
                </a:lnTo>
                <a:lnTo>
                  <a:pt x="604253" y="539600"/>
                </a:lnTo>
                <a:lnTo>
                  <a:pt x="611353" y="525279"/>
                </a:lnTo>
                <a:lnTo>
                  <a:pt x="613883" y="509206"/>
                </a:lnTo>
                <a:lnTo>
                  <a:pt x="613883" y="364096"/>
                </a:lnTo>
                <a:close/>
              </a:path>
              <a:path extrusionOk="0" h="914400" w="934720">
                <a:moveTo>
                  <a:pt x="132731" y="280339"/>
                </a:moveTo>
                <a:lnTo>
                  <a:pt x="102695" y="280339"/>
                </a:lnTo>
                <a:lnTo>
                  <a:pt x="102695" y="634695"/>
                </a:lnTo>
                <a:lnTo>
                  <a:pt x="107585" y="633920"/>
                </a:lnTo>
                <a:lnTo>
                  <a:pt x="112614" y="633514"/>
                </a:lnTo>
                <a:lnTo>
                  <a:pt x="132731" y="633514"/>
                </a:lnTo>
                <a:lnTo>
                  <a:pt x="132731" y="479285"/>
                </a:lnTo>
                <a:lnTo>
                  <a:pt x="269815" y="479285"/>
                </a:lnTo>
                <a:lnTo>
                  <a:pt x="276571" y="472795"/>
                </a:lnTo>
                <a:lnTo>
                  <a:pt x="276571" y="456806"/>
                </a:lnTo>
                <a:lnTo>
                  <a:pt x="269815" y="450316"/>
                </a:lnTo>
                <a:lnTo>
                  <a:pt x="132731" y="450316"/>
                </a:lnTo>
                <a:lnTo>
                  <a:pt x="132731" y="280339"/>
                </a:lnTo>
                <a:close/>
              </a:path>
              <a:path extrusionOk="0" h="914400" w="934720">
                <a:moveTo>
                  <a:pt x="132731" y="633514"/>
                </a:moveTo>
                <a:lnTo>
                  <a:pt x="122825" y="633514"/>
                </a:lnTo>
                <a:lnTo>
                  <a:pt x="127841" y="633920"/>
                </a:lnTo>
                <a:lnTo>
                  <a:pt x="132731" y="634695"/>
                </a:lnTo>
                <a:lnTo>
                  <a:pt x="132731" y="633514"/>
                </a:lnTo>
                <a:close/>
              </a:path>
            </a:pathLst>
          </a:custGeom>
          <a:solidFill>
            <a:srgbClr val="0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87" name="Google Shape;887;g2bba53a863b_0_193"/>
          <p:cNvGrpSpPr/>
          <p:nvPr/>
        </p:nvGrpSpPr>
        <p:grpSpPr>
          <a:xfrm>
            <a:off x="3319680" y="2397286"/>
            <a:ext cx="621042" cy="337957"/>
            <a:chOff x="4426140" y="3636961"/>
            <a:chExt cx="828056" cy="450609"/>
          </a:xfrm>
        </p:grpSpPr>
        <p:sp>
          <p:nvSpPr>
            <p:cNvPr id="888" name="Google Shape;888;g2bba53a863b_0_193"/>
            <p:cNvSpPr/>
            <p:nvPr/>
          </p:nvSpPr>
          <p:spPr>
            <a:xfrm>
              <a:off x="4426140" y="3855795"/>
              <a:ext cx="368300" cy="231775"/>
            </a:xfrm>
            <a:custGeom>
              <a:rect b="b" l="l" r="r" t="t"/>
              <a:pathLst>
                <a:path extrusionOk="0" h="231775" w="368300">
                  <a:moveTo>
                    <a:pt x="278206" y="0"/>
                  </a:moveTo>
                  <a:lnTo>
                    <a:pt x="273723" y="1079"/>
                  </a:lnTo>
                  <a:lnTo>
                    <a:pt x="271475" y="2158"/>
                  </a:lnTo>
                  <a:lnTo>
                    <a:pt x="251966" y="13812"/>
                  </a:lnTo>
                  <a:lnTo>
                    <a:pt x="230666" y="22634"/>
                  </a:lnTo>
                  <a:lnTo>
                    <a:pt x="207895" y="28222"/>
                  </a:lnTo>
                  <a:lnTo>
                    <a:pt x="183972" y="30175"/>
                  </a:lnTo>
                  <a:lnTo>
                    <a:pt x="160050" y="28222"/>
                  </a:lnTo>
                  <a:lnTo>
                    <a:pt x="137283" y="22634"/>
                  </a:lnTo>
                  <a:lnTo>
                    <a:pt x="115988" y="13812"/>
                  </a:lnTo>
                  <a:lnTo>
                    <a:pt x="96481" y="2158"/>
                  </a:lnTo>
                  <a:lnTo>
                    <a:pt x="94246" y="0"/>
                  </a:lnTo>
                  <a:lnTo>
                    <a:pt x="89750" y="0"/>
                  </a:lnTo>
                  <a:lnTo>
                    <a:pt x="87502" y="2158"/>
                  </a:lnTo>
                  <a:lnTo>
                    <a:pt x="49216" y="35557"/>
                  </a:lnTo>
                  <a:lnTo>
                    <a:pt x="21872" y="79362"/>
                  </a:lnTo>
                  <a:lnTo>
                    <a:pt x="5467" y="131453"/>
                  </a:lnTo>
                  <a:lnTo>
                    <a:pt x="0" y="189712"/>
                  </a:lnTo>
                  <a:lnTo>
                    <a:pt x="12618" y="206318"/>
                  </a:lnTo>
                  <a:lnTo>
                    <a:pt x="46436" y="218773"/>
                  </a:lnTo>
                  <a:lnTo>
                    <a:pt x="95396" y="227075"/>
                  </a:lnTo>
                  <a:lnTo>
                    <a:pt x="153441" y="231227"/>
                  </a:lnTo>
                  <a:lnTo>
                    <a:pt x="214515" y="231227"/>
                  </a:lnTo>
                  <a:lnTo>
                    <a:pt x="272560" y="227075"/>
                  </a:lnTo>
                  <a:lnTo>
                    <a:pt x="321520" y="218773"/>
                  </a:lnTo>
                  <a:lnTo>
                    <a:pt x="355338" y="206318"/>
                  </a:lnTo>
                  <a:lnTo>
                    <a:pt x="367944" y="189712"/>
                  </a:lnTo>
                  <a:lnTo>
                    <a:pt x="362476" y="131301"/>
                  </a:lnTo>
                  <a:lnTo>
                    <a:pt x="346073" y="78957"/>
                  </a:lnTo>
                  <a:lnTo>
                    <a:pt x="318732" y="35102"/>
                  </a:lnTo>
                  <a:lnTo>
                    <a:pt x="280454" y="2158"/>
                  </a:lnTo>
                  <a:lnTo>
                    <a:pt x="278206" y="0"/>
                  </a:lnTo>
                  <a:close/>
                </a:path>
              </a:pathLst>
            </a:custGeom>
            <a:solidFill>
              <a:srgbClr val="0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89" name="Google Shape;889;g2bba53a863b_0_193"/>
            <p:cNvPicPr preferRelativeResize="0"/>
            <p:nvPr/>
          </p:nvPicPr>
          <p:blipFill rotWithShape="1">
            <a:blip r:embed="rId10">
              <a:alphaModFix/>
            </a:blip>
            <a:srcRect b="0" l="0" r="0" t="0"/>
            <a:stretch/>
          </p:blipFill>
          <p:spPr>
            <a:xfrm>
              <a:off x="4500176" y="3636961"/>
              <a:ext cx="219862" cy="211277"/>
            </a:xfrm>
            <a:prstGeom prst="rect">
              <a:avLst/>
            </a:prstGeom>
            <a:noFill/>
            <a:ln>
              <a:noFill/>
            </a:ln>
          </p:spPr>
        </p:pic>
        <p:sp>
          <p:nvSpPr>
            <p:cNvPr id="890" name="Google Shape;890;g2bba53a863b_0_193"/>
            <p:cNvSpPr/>
            <p:nvPr/>
          </p:nvSpPr>
          <p:spPr>
            <a:xfrm>
              <a:off x="4809696" y="3663634"/>
              <a:ext cx="444500" cy="306704"/>
            </a:xfrm>
            <a:custGeom>
              <a:rect b="b" l="l" r="r" t="t"/>
              <a:pathLst>
                <a:path extrusionOk="0" h="306704" w="444500">
                  <a:moveTo>
                    <a:pt x="132878" y="0"/>
                  </a:moveTo>
                  <a:lnTo>
                    <a:pt x="86550" y="5658"/>
                  </a:lnTo>
                  <a:lnTo>
                    <a:pt x="42590" y="22635"/>
                  </a:lnTo>
                  <a:lnTo>
                    <a:pt x="3459" y="50930"/>
                  </a:lnTo>
                  <a:lnTo>
                    <a:pt x="0" y="58297"/>
                  </a:lnTo>
                  <a:lnTo>
                    <a:pt x="1065" y="66165"/>
                  </a:lnTo>
                  <a:lnTo>
                    <a:pt x="6130" y="72616"/>
                  </a:lnTo>
                  <a:lnTo>
                    <a:pt x="14660" y="75733"/>
                  </a:lnTo>
                  <a:lnTo>
                    <a:pt x="46080" y="76812"/>
                  </a:lnTo>
                  <a:lnTo>
                    <a:pt x="84009" y="81793"/>
                  </a:lnTo>
                  <a:lnTo>
                    <a:pt x="119835" y="93246"/>
                  </a:lnTo>
                  <a:lnTo>
                    <a:pt x="152718" y="110767"/>
                  </a:lnTo>
                  <a:lnTo>
                    <a:pt x="181817" y="133950"/>
                  </a:lnTo>
                  <a:lnTo>
                    <a:pt x="233418" y="183530"/>
                  </a:lnTo>
                  <a:lnTo>
                    <a:pt x="190784" y="224488"/>
                  </a:lnTo>
                  <a:lnTo>
                    <a:pt x="185405" y="233467"/>
                  </a:lnTo>
                  <a:lnTo>
                    <a:pt x="185600" y="242951"/>
                  </a:lnTo>
                  <a:lnTo>
                    <a:pt x="190632" y="251020"/>
                  </a:lnTo>
                  <a:lnTo>
                    <a:pt x="199763" y="255755"/>
                  </a:lnTo>
                  <a:lnTo>
                    <a:pt x="420755" y="306416"/>
                  </a:lnTo>
                  <a:lnTo>
                    <a:pt x="431060" y="306215"/>
                  </a:lnTo>
                  <a:lnTo>
                    <a:pt x="439264" y="301566"/>
                  </a:lnTo>
                  <a:lnTo>
                    <a:pt x="444103" y="293680"/>
                  </a:lnTo>
                  <a:lnTo>
                    <a:pt x="444314" y="283771"/>
                  </a:lnTo>
                  <a:lnTo>
                    <a:pt x="391596" y="71415"/>
                  </a:lnTo>
                  <a:lnTo>
                    <a:pt x="386507" y="62643"/>
                  </a:lnTo>
                  <a:lnTo>
                    <a:pt x="377847" y="57811"/>
                  </a:lnTo>
                  <a:lnTo>
                    <a:pt x="367927" y="57626"/>
                  </a:lnTo>
                  <a:lnTo>
                    <a:pt x="359059" y="62791"/>
                  </a:lnTo>
                  <a:lnTo>
                    <a:pt x="316437" y="103762"/>
                  </a:lnTo>
                  <a:lnTo>
                    <a:pt x="261459" y="50930"/>
                  </a:lnTo>
                  <a:lnTo>
                    <a:pt x="222794" y="22635"/>
                  </a:lnTo>
                  <a:lnTo>
                    <a:pt x="179113" y="5658"/>
                  </a:lnTo>
                  <a:lnTo>
                    <a:pt x="132878" y="0"/>
                  </a:lnTo>
                  <a:close/>
                </a:path>
              </a:pathLst>
            </a:custGeom>
            <a:solidFill>
              <a:srgbClr val="0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91" name="Google Shape;891;g2bba53a863b_0_193"/>
          <p:cNvGrpSpPr/>
          <p:nvPr/>
        </p:nvGrpSpPr>
        <p:grpSpPr>
          <a:xfrm>
            <a:off x="3842977" y="2696420"/>
            <a:ext cx="276225" cy="337147"/>
            <a:chOff x="5123870" y="4035807"/>
            <a:chExt cx="368300" cy="449529"/>
          </a:xfrm>
        </p:grpSpPr>
        <p:sp>
          <p:nvSpPr>
            <p:cNvPr id="892" name="Google Shape;892;g2bba53a863b_0_193"/>
            <p:cNvSpPr/>
            <p:nvPr/>
          </p:nvSpPr>
          <p:spPr>
            <a:xfrm>
              <a:off x="5123870" y="4253561"/>
              <a:ext cx="368300" cy="231775"/>
            </a:xfrm>
            <a:custGeom>
              <a:rect b="b" l="l" r="r" t="t"/>
              <a:pathLst>
                <a:path extrusionOk="0" h="231775" w="368300">
                  <a:moveTo>
                    <a:pt x="278206" y="0"/>
                  </a:moveTo>
                  <a:lnTo>
                    <a:pt x="273710" y="1066"/>
                  </a:lnTo>
                  <a:lnTo>
                    <a:pt x="271462" y="2146"/>
                  </a:lnTo>
                  <a:lnTo>
                    <a:pt x="251955" y="13801"/>
                  </a:lnTo>
                  <a:lnTo>
                    <a:pt x="230660" y="22628"/>
                  </a:lnTo>
                  <a:lnTo>
                    <a:pt x="207893" y="28220"/>
                  </a:lnTo>
                  <a:lnTo>
                    <a:pt x="183972" y="30175"/>
                  </a:lnTo>
                  <a:lnTo>
                    <a:pt x="160045" y="28220"/>
                  </a:lnTo>
                  <a:lnTo>
                    <a:pt x="137277" y="22628"/>
                  </a:lnTo>
                  <a:lnTo>
                    <a:pt x="115981" y="13801"/>
                  </a:lnTo>
                  <a:lnTo>
                    <a:pt x="96469" y="2146"/>
                  </a:lnTo>
                  <a:lnTo>
                    <a:pt x="94233" y="0"/>
                  </a:lnTo>
                  <a:lnTo>
                    <a:pt x="89750" y="0"/>
                  </a:lnTo>
                  <a:lnTo>
                    <a:pt x="87502" y="2146"/>
                  </a:lnTo>
                  <a:lnTo>
                    <a:pt x="49222" y="35089"/>
                  </a:lnTo>
                  <a:lnTo>
                    <a:pt x="21877" y="78944"/>
                  </a:lnTo>
                  <a:lnTo>
                    <a:pt x="5469" y="131289"/>
                  </a:lnTo>
                  <a:lnTo>
                    <a:pt x="0" y="189699"/>
                  </a:lnTo>
                  <a:lnTo>
                    <a:pt x="12618" y="206309"/>
                  </a:lnTo>
                  <a:lnTo>
                    <a:pt x="46436" y="218766"/>
                  </a:lnTo>
                  <a:lnTo>
                    <a:pt x="95396" y="227071"/>
                  </a:lnTo>
                  <a:lnTo>
                    <a:pt x="153441" y="231224"/>
                  </a:lnTo>
                  <a:lnTo>
                    <a:pt x="214515" y="231224"/>
                  </a:lnTo>
                  <a:lnTo>
                    <a:pt x="272560" y="227071"/>
                  </a:lnTo>
                  <a:lnTo>
                    <a:pt x="321520" y="218766"/>
                  </a:lnTo>
                  <a:lnTo>
                    <a:pt x="355338" y="206309"/>
                  </a:lnTo>
                  <a:lnTo>
                    <a:pt x="367957" y="189699"/>
                  </a:lnTo>
                  <a:lnTo>
                    <a:pt x="362487" y="131441"/>
                  </a:lnTo>
                  <a:lnTo>
                    <a:pt x="346079" y="79349"/>
                  </a:lnTo>
                  <a:lnTo>
                    <a:pt x="318734" y="35544"/>
                  </a:lnTo>
                  <a:lnTo>
                    <a:pt x="280441" y="2146"/>
                  </a:lnTo>
                  <a:lnTo>
                    <a:pt x="278206" y="0"/>
                  </a:lnTo>
                  <a:close/>
                </a:path>
              </a:pathLst>
            </a:custGeom>
            <a:solidFill>
              <a:srgbClr val="0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93" name="Google Shape;893;g2bba53a863b_0_193"/>
            <p:cNvPicPr preferRelativeResize="0"/>
            <p:nvPr/>
          </p:nvPicPr>
          <p:blipFill rotWithShape="1">
            <a:blip r:embed="rId11">
              <a:alphaModFix/>
            </a:blip>
            <a:srcRect b="0" l="0" r="0" t="0"/>
            <a:stretch/>
          </p:blipFill>
          <p:spPr>
            <a:xfrm>
              <a:off x="5197928" y="4035807"/>
              <a:ext cx="219862" cy="211277"/>
            </a:xfrm>
            <a:prstGeom prst="rect">
              <a:avLst/>
            </a:prstGeom>
            <a:noFill/>
            <a:ln>
              <a:noFill/>
            </a:ln>
          </p:spPr>
        </p:pic>
      </p:grpSp>
      <p:sp>
        <p:nvSpPr>
          <p:cNvPr id="894" name="Google Shape;894;g2bba53a863b_0_193"/>
          <p:cNvSpPr/>
          <p:nvPr/>
        </p:nvSpPr>
        <p:spPr>
          <a:xfrm>
            <a:off x="3449222" y="2784529"/>
            <a:ext cx="333375" cy="230028"/>
          </a:xfrm>
          <a:custGeom>
            <a:rect b="b" l="l" r="r" t="t"/>
            <a:pathLst>
              <a:path extrusionOk="0" h="306704" w="444500">
                <a:moveTo>
                  <a:pt x="23558" y="0"/>
                </a:moveTo>
                <a:lnTo>
                  <a:pt x="13253" y="200"/>
                </a:lnTo>
                <a:lnTo>
                  <a:pt x="5049" y="4849"/>
                </a:lnTo>
                <a:lnTo>
                  <a:pt x="210" y="12735"/>
                </a:lnTo>
                <a:lnTo>
                  <a:pt x="0" y="22644"/>
                </a:lnTo>
                <a:lnTo>
                  <a:pt x="52717" y="235000"/>
                </a:lnTo>
                <a:lnTo>
                  <a:pt x="57807" y="243772"/>
                </a:lnTo>
                <a:lnTo>
                  <a:pt x="66467" y="248604"/>
                </a:lnTo>
                <a:lnTo>
                  <a:pt x="76386" y="248790"/>
                </a:lnTo>
                <a:lnTo>
                  <a:pt x="85255" y="243624"/>
                </a:lnTo>
                <a:lnTo>
                  <a:pt x="127876" y="202653"/>
                </a:lnTo>
                <a:lnTo>
                  <a:pt x="182854" y="255485"/>
                </a:lnTo>
                <a:lnTo>
                  <a:pt x="221520" y="283780"/>
                </a:lnTo>
                <a:lnTo>
                  <a:pt x="265200" y="300757"/>
                </a:lnTo>
                <a:lnTo>
                  <a:pt x="311435" y="306416"/>
                </a:lnTo>
                <a:lnTo>
                  <a:pt x="357763" y="300757"/>
                </a:lnTo>
                <a:lnTo>
                  <a:pt x="401723" y="283780"/>
                </a:lnTo>
                <a:lnTo>
                  <a:pt x="440855" y="255485"/>
                </a:lnTo>
                <a:lnTo>
                  <a:pt x="444155" y="248118"/>
                </a:lnTo>
                <a:lnTo>
                  <a:pt x="442825" y="240250"/>
                </a:lnTo>
                <a:lnTo>
                  <a:pt x="437706" y="233799"/>
                </a:lnTo>
                <a:lnTo>
                  <a:pt x="429653" y="230682"/>
                </a:lnTo>
                <a:lnTo>
                  <a:pt x="398233" y="229603"/>
                </a:lnTo>
                <a:lnTo>
                  <a:pt x="360304" y="224622"/>
                </a:lnTo>
                <a:lnTo>
                  <a:pt x="324478" y="213169"/>
                </a:lnTo>
                <a:lnTo>
                  <a:pt x="291595" y="195649"/>
                </a:lnTo>
                <a:lnTo>
                  <a:pt x="262496" y="172465"/>
                </a:lnTo>
                <a:lnTo>
                  <a:pt x="210896" y="122885"/>
                </a:lnTo>
                <a:lnTo>
                  <a:pt x="253530" y="81927"/>
                </a:lnTo>
                <a:lnTo>
                  <a:pt x="258908" y="72948"/>
                </a:lnTo>
                <a:lnTo>
                  <a:pt x="258713" y="63465"/>
                </a:lnTo>
                <a:lnTo>
                  <a:pt x="253681" y="55395"/>
                </a:lnTo>
                <a:lnTo>
                  <a:pt x="244551" y="50660"/>
                </a:lnTo>
                <a:lnTo>
                  <a:pt x="23558" y="0"/>
                </a:lnTo>
                <a:close/>
              </a:path>
            </a:pathLst>
          </a:custGeom>
          <a:solidFill>
            <a:srgbClr val="0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g2bba53a863b_0_193"/>
          <p:cNvSpPr/>
          <p:nvPr/>
        </p:nvSpPr>
        <p:spPr>
          <a:xfrm>
            <a:off x="1240820" y="1750780"/>
            <a:ext cx="182879" cy="175735"/>
          </a:xfrm>
          <a:custGeom>
            <a:rect b="b" l="l" r="r" t="t"/>
            <a:pathLst>
              <a:path extrusionOk="0" h="234314" w="243839">
                <a:moveTo>
                  <a:pt x="243547" y="0"/>
                </a:moveTo>
                <a:lnTo>
                  <a:pt x="0" y="0"/>
                </a:lnTo>
                <a:lnTo>
                  <a:pt x="0" y="234022"/>
                </a:lnTo>
                <a:lnTo>
                  <a:pt x="243547" y="234022"/>
                </a:lnTo>
                <a:lnTo>
                  <a:pt x="243547" y="0"/>
                </a:lnTo>
                <a:close/>
              </a:path>
            </a:pathLst>
          </a:custGeom>
          <a:solidFill>
            <a:srgbClr val="025B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g2bba53a863b_0_193"/>
          <p:cNvSpPr txBox="1"/>
          <p:nvPr/>
        </p:nvSpPr>
        <p:spPr>
          <a:xfrm>
            <a:off x="247725" y="1660292"/>
            <a:ext cx="2168700" cy="1697700"/>
          </a:xfrm>
          <a:prstGeom prst="rect">
            <a:avLst/>
          </a:prstGeom>
          <a:noFill/>
          <a:ln>
            <a:noFill/>
          </a:ln>
        </p:spPr>
        <p:txBody>
          <a:bodyPr anchorCtr="0" anchor="t" bIns="0" lIns="0" spcFirstLastPara="1" rIns="0" wrap="square" tIns="108575">
            <a:spAutoFit/>
          </a:bodyPr>
          <a:lstStyle/>
          <a:p>
            <a:pPr indent="0" lvl="0" marL="0" marR="0" rtl="0" algn="ctr">
              <a:lnSpc>
                <a:spcPct val="100000"/>
              </a:lnSpc>
              <a:spcBef>
                <a:spcPts val="0"/>
              </a:spcBef>
              <a:spcAft>
                <a:spcPts val="0"/>
              </a:spcAft>
              <a:buClr>
                <a:srgbClr val="000000"/>
              </a:buClr>
              <a:buSzPts val="900"/>
              <a:buFont typeface="Arial"/>
              <a:buNone/>
            </a:pPr>
            <a:r>
              <a:rPr b="1" i="0" lang="de-DE" sz="900" u="none" cap="none" strike="noStrike">
                <a:solidFill>
                  <a:srgbClr val="FFFFFF"/>
                </a:solidFill>
                <a:latin typeface="Arial"/>
                <a:ea typeface="Arial"/>
                <a:cs typeface="Arial"/>
                <a:sym typeface="Arial"/>
              </a:rPr>
              <a:t>1</a:t>
            </a:r>
            <a:endParaRPr b="0" i="0" sz="900" u="none" cap="none" strike="noStrike">
              <a:solidFill>
                <a:srgbClr val="000000"/>
              </a:solidFill>
              <a:latin typeface="Arial"/>
              <a:ea typeface="Arial"/>
              <a:cs typeface="Arial"/>
              <a:sym typeface="Arial"/>
            </a:endParaRPr>
          </a:p>
          <a:p>
            <a:pPr indent="0" lvl="0" marL="0" marR="0" rtl="0" algn="ctr">
              <a:lnSpc>
                <a:spcPct val="100000"/>
              </a:lnSpc>
              <a:spcBef>
                <a:spcPts val="900"/>
              </a:spcBef>
              <a:spcAft>
                <a:spcPts val="0"/>
              </a:spcAft>
              <a:buClr>
                <a:srgbClr val="000000"/>
              </a:buClr>
              <a:buSzPts val="1400"/>
              <a:buFont typeface="Arial"/>
              <a:buNone/>
            </a:pPr>
            <a:r>
              <a:rPr b="1" i="0" lang="de-DE" sz="1400" u="none" cap="none" strike="noStrike">
                <a:solidFill>
                  <a:srgbClr val="000000"/>
                </a:solidFill>
                <a:latin typeface="Arial"/>
                <a:ea typeface="Arial"/>
                <a:cs typeface="Arial"/>
                <a:sym typeface="Arial"/>
              </a:rPr>
              <a:t>Monday 08.04.2024</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12700" marR="0" rtl="0" algn="ctr">
              <a:lnSpc>
                <a:spcPct val="100000"/>
              </a:lnSpc>
              <a:spcBef>
                <a:spcPts val="200"/>
              </a:spcBef>
              <a:spcAft>
                <a:spcPts val="0"/>
              </a:spcAft>
              <a:buClr>
                <a:srgbClr val="000000"/>
              </a:buClr>
              <a:buSzPts val="1100"/>
              <a:buFont typeface="Arial"/>
              <a:buNone/>
            </a:pPr>
            <a:r>
              <a:t/>
            </a:r>
            <a:endParaRPr b="0" i="0" sz="1100" u="none" cap="none" strike="noStrike">
              <a:solidFill>
                <a:srgbClr val="000000"/>
              </a:solidFill>
              <a:latin typeface="Helvetica Neue"/>
              <a:ea typeface="Helvetica Neue"/>
              <a:cs typeface="Helvetica Neue"/>
              <a:sym typeface="Helvetica Neue"/>
            </a:endParaRPr>
          </a:p>
        </p:txBody>
      </p:sp>
      <p:sp>
        <p:nvSpPr>
          <p:cNvPr id="897" name="Google Shape;897;g2bba53a863b_0_193"/>
          <p:cNvSpPr/>
          <p:nvPr/>
        </p:nvSpPr>
        <p:spPr>
          <a:xfrm>
            <a:off x="3622775" y="1750780"/>
            <a:ext cx="182879" cy="175735"/>
          </a:xfrm>
          <a:custGeom>
            <a:rect b="b" l="l" r="r" t="t"/>
            <a:pathLst>
              <a:path extrusionOk="0" h="234314" w="243839">
                <a:moveTo>
                  <a:pt x="243547" y="0"/>
                </a:moveTo>
                <a:lnTo>
                  <a:pt x="0" y="0"/>
                </a:lnTo>
                <a:lnTo>
                  <a:pt x="0" y="234022"/>
                </a:lnTo>
                <a:lnTo>
                  <a:pt x="243547" y="234022"/>
                </a:lnTo>
                <a:lnTo>
                  <a:pt x="243547" y="0"/>
                </a:lnTo>
                <a:close/>
              </a:path>
            </a:pathLst>
          </a:custGeom>
          <a:solidFill>
            <a:srgbClr val="025B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g2bba53a863b_0_193"/>
          <p:cNvSpPr txBox="1"/>
          <p:nvPr/>
        </p:nvSpPr>
        <p:spPr>
          <a:xfrm>
            <a:off x="2629689" y="1660292"/>
            <a:ext cx="2168700" cy="1502700"/>
          </a:xfrm>
          <a:prstGeom prst="rect">
            <a:avLst/>
          </a:prstGeom>
          <a:noFill/>
          <a:ln>
            <a:noFill/>
          </a:ln>
        </p:spPr>
        <p:txBody>
          <a:bodyPr anchorCtr="0" anchor="t" bIns="0" lIns="0" spcFirstLastPara="1" rIns="0" wrap="square" tIns="108575">
            <a:spAutoFit/>
          </a:bodyPr>
          <a:lstStyle/>
          <a:p>
            <a:pPr indent="0" lvl="0" marL="0" marR="0" rtl="0" algn="ctr">
              <a:lnSpc>
                <a:spcPct val="100000"/>
              </a:lnSpc>
              <a:spcBef>
                <a:spcPts val="0"/>
              </a:spcBef>
              <a:spcAft>
                <a:spcPts val="0"/>
              </a:spcAft>
              <a:buClr>
                <a:srgbClr val="000000"/>
              </a:buClr>
              <a:buSzPts val="900"/>
              <a:buFont typeface="Arial"/>
              <a:buNone/>
            </a:pPr>
            <a:r>
              <a:rPr b="1" i="0" lang="de-DE" sz="900" u="none" cap="none" strike="noStrike">
                <a:solidFill>
                  <a:srgbClr val="FFFFFF"/>
                </a:solidFill>
                <a:latin typeface="Arial"/>
                <a:ea typeface="Arial"/>
                <a:cs typeface="Arial"/>
                <a:sym typeface="Arial"/>
              </a:rPr>
              <a:t>2</a:t>
            </a:r>
            <a:endParaRPr b="0" i="0" sz="900" u="none" cap="none" strike="noStrike">
              <a:solidFill>
                <a:srgbClr val="000000"/>
              </a:solidFill>
              <a:latin typeface="Arial"/>
              <a:ea typeface="Arial"/>
              <a:cs typeface="Arial"/>
              <a:sym typeface="Arial"/>
            </a:endParaRPr>
          </a:p>
          <a:p>
            <a:pPr indent="0" lvl="0" marL="0" marR="0" rtl="0" algn="ctr">
              <a:lnSpc>
                <a:spcPct val="100000"/>
              </a:lnSpc>
              <a:spcBef>
                <a:spcPts val="900"/>
              </a:spcBef>
              <a:spcAft>
                <a:spcPts val="0"/>
              </a:spcAft>
              <a:buClr>
                <a:srgbClr val="000000"/>
              </a:buClr>
              <a:buSzPts val="1400"/>
              <a:buFont typeface="Arial"/>
              <a:buNone/>
            </a:pPr>
            <a:r>
              <a:rPr b="1" i="0" lang="de-DE" sz="1400" u="none" cap="none" strike="noStrike">
                <a:solidFill>
                  <a:srgbClr val="000000"/>
                </a:solidFill>
                <a:latin typeface="Arial"/>
                <a:ea typeface="Arial"/>
                <a:cs typeface="Arial"/>
                <a:sym typeface="Arial"/>
              </a:rPr>
              <a:t>Monday 15.04.2024</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
        <p:nvSpPr>
          <p:cNvPr id="899" name="Google Shape;899;g2bba53a863b_0_193"/>
          <p:cNvSpPr/>
          <p:nvPr/>
        </p:nvSpPr>
        <p:spPr>
          <a:xfrm>
            <a:off x="6004739" y="1750780"/>
            <a:ext cx="182880" cy="175735"/>
          </a:xfrm>
          <a:custGeom>
            <a:rect b="b" l="l" r="r" t="t"/>
            <a:pathLst>
              <a:path extrusionOk="0" h="234314" w="243840">
                <a:moveTo>
                  <a:pt x="243547" y="0"/>
                </a:moveTo>
                <a:lnTo>
                  <a:pt x="0" y="0"/>
                </a:lnTo>
                <a:lnTo>
                  <a:pt x="0" y="234022"/>
                </a:lnTo>
                <a:lnTo>
                  <a:pt x="243547" y="234022"/>
                </a:lnTo>
                <a:lnTo>
                  <a:pt x="243547" y="0"/>
                </a:lnTo>
                <a:close/>
              </a:path>
            </a:pathLst>
          </a:custGeom>
          <a:solidFill>
            <a:srgbClr val="025B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g2bba53a863b_0_193"/>
          <p:cNvSpPr txBox="1"/>
          <p:nvPr/>
        </p:nvSpPr>
        <p:spPr>
          <a:xfrm>
            <a:off x="5011654" y="1660292"/>
            <a:ext cx="2168700" cy="1502700"/>
          </a:xfrm>
          <a:prstGeom prst="rect">
            <a:avLst/>
          </a:prstGeom>
          <a:noFill/>
          <a:ln>
            <a:noFill/>
          </a:ln>
        </p:spPr>
        <p:txBody>
          <a:bodyPr anchorCtr="0" anchor="t" bIns="0" lIns="0" spcFirstLastPara="1" rIns="0" wrap="square" tIns="108575">
            <a:spAutoFit/>
          </a:bodyPr>
          <a:lstStyle/>
          <a:p>
            <a:pPr indent="0" lvl="0" marL="0" marR="0" rtl="0" algn="ctr">
              <a:lnSpc>
                <a:spcPct val="100000"/>
              </a:lnSpc>
              <a:spcBef>
                <a:spcPts val="0"/>
              </a:spcBef>
              <a:spcAft>
                <a:spcPts val="0"/>
              </a:spcAft>
              <a:buClr>
                <a:srgbClr val="000000"/>
              </a:buClr>
              <a:buSzPts val="900"/>
              <a:buFont typeface="Arial"/>
              <a:buNone/>
            </a:pPr>
            <a:r>
              <a:rPr b="1" i="0" lang="de-DE" sz="900" u="none" cap="none" strike="noStrike">
                <a:solidFill>
                  <a:srgbClr val="FFFFFF"/>
                </a:solidFill>
                <a:latin typeface="Arial"/>
                <a:ea typeface="Arial"/>
                <a:cs typeface="Arial"/>
                <a:sym typeface="Arial"/>
              </a:rPr>
              <a:t>3</a:t>
            </a:r>
            <a:endParaRPr b="0" i="0" sz="900" u="none" cap="none" strike="noStrike">
              <a:solidFill>
                <a:srgbClr val="000000"/>
              </a:solidFill>
              <a:latin typeface="Arial"/>
              <a:ea typeface="Arial"/>
              <a:cs typeface="Arial"/>
              <a:sym typeface="Arial"/>
            </a:endParaRPr>
          </a:p>
          <a:p>
            <a:pPr indent="0" lvl="0" marL="12700" marR="0" rtl="0" algn="ctr">
              <a:lnSpc>
                <a:spcPct val="100000"/>
              </a:lnSpc>
              <a:spcBef>
                <a:spcPts val="900"/>
              </a:spcBef>
              <a:spcAft>
                <a:spcPts val="0"/>
              </a:spcAft>
              <a:buClr>
                <a:srgbClr val="000000"/>
              </a:buClr>
              <a:buSzPts val="1400"/>
              <a:buFont typeface="Arial"/>
              <a:buNone/>
            </a:pPr>
            <a:r>
              <a:rPr b="1" i="0" lang="de-DE" sz="1400" u="none" cap="none" strike="noStrike">
                <a:solidFill>
                  <a:srgbClr val="000000"/>
                </a:solidFill>
                <a:latin typeface="Arial"/>
                <a:ea typeface="Arial"/>
                <a:cs typeface="Arial"/>
                <a:sym typeface="Arial"/>
              </a:rPr>
              <a:t>Monday 29.04.2024</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
        <p:nvSpPr>
          <p:cNvPr id="901" name="Google Shape;901;g2bba53a863b_0_193"/>
          <p:cNvSpPr/>
          <p:nvPr/>
        </p:nvSpPr>
        <p:spPr>
          <a:xfrm>
            <a:off x="8386704" y="1750780"/>
            <a:ext cx="182880" cy="175735"/>
          </a:xfrm>
          <a:custGeom>
            <a:rect b="b" l="l" r="r" t="t"/>
            <a:pathLst>
              <a:path extrusionOk="0" h="234314" w="243840">
                <a:moveTo>
                  <a:pt x="243547" y="0"/>
                </a:moveTo>
                <a:lnTo>
                  <a:pt x="0" y="0"/>
                </a:lnTo>
                <a:lnTo>
                  <a:pt x="0" y="234022"/>
                </a:lnTo>
                <a:lnTo>
                  <a:pt x="243547" y="234022"/>
                </a:lnTo>
                <a:lnTo>
                  <a:pt x="243547" y="0"/>
                </a:lnTo>
                <a:close/>
              </a:path>
            </a:pathLst>
          </a:custGeom>
          <a:solidFill>
            <a:srgbClr val="025B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g2bba53a863b_0_193"/>
          <p:cNvSpPr txBox="1"/>
          <p:nvPr/>
        </p:nvSpPr>
        <p:spPr>
          <a:xfrm>
            <a:off x="7410628" y="1654163"/>
            <a:ext cx="2168700" cy="1502700"/>
          </a:xfrm>
          <a:prstGeom prst="rect">
            <a:avLst/>
          </a:prstGeom>
          <a:noFill/>
          <a:ln>
            <a:noFill/>
          </a:ln>
        </p:spPr>
        <p:txBody>
          <a:bodyPr anchorCtr="0" anchor="t" bIns="0" lIns="0" spcFirstLastPara="1" rIns="0" wrap="square" tIns="108575">
            <a:spAutoFit/>
          </a:bodyPr>
          <a:lstStyle/>
          <a:p>
            <a:pPr indent="0" lvl="0" marL="0" marR="0" rtl="0" algn="l">
              <a:lnSpc>
                <a:spcPct val="100000"/>
              </a:lnSpc>
              <a:spcBef>
                <a:spcPts val="0"/>
              </a:spcBef>
              <a:spcAft>
                <a:spcPts val="0"/>
              </a:spcAft>
              <a:buClr>
                <a:schemeClr val="dk1"/>
              </a:buClr>
              <a:buSzPts val="900"/>
              <a:buFont typeface="Arial"/>
              <a:buNone/>
            </a:pPr>
            <a:r>
              <a:t/>
            </a:r>
            <a:endParaRPr b="1" i="0" sz="900" u="none" cap="none" strike="noStrike">
              <a:solidFill>
                <a:schemeClr val="lt1"/>
              </a:solidFill>
              <a:latin typeface="Arial"/>
              <a:ea typeface="Arial"/>
              <a:cs typeface="Arial"/>
              <a:sym typeface="Arial"/>
            </a:endParaRPr>
          </a:p>
          <a:p>
            <a:pPr indent="0" lvl="0" marL="0" marR="0" rtl="0" algn="ctr">
              <a:lnSpc>
                <a:spcPct val="100000"/>
              </a:lnSpc>
              <a:spcBef>
                <a:spcPts val="900"/>
              </a:spcBef>
              <a:spcAft>
                <a:spcPts val="0"/>
              </a:spcAft>
              <a:buClr>
                <a:srgbClr val="000000"/>
              </a:buClr>
              <a:buSzPts val="1400"/>
              <a:buFont typeface="Arial"/>
              <a:buNone/>
            </a:pPr>
            <a:r>
              <a:rPr b="1" i="0" lang="de-DE" sz="1400" u="none" cap="none" strike="noStrike">
                <a:solidFill>
                  <a:srgbClr val="000000"/>
                </a:solidFill>
                <a:latin typeface="Arial"/>
                <a:ea typeface="Arial"/>
                <a:cs typeface="Arial"/>
                <a:sym typeface="Arial"/>
              </a:rPr>
              <a:t>Monday 13.05.2024</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
        <p:nvSpPr>
          <p:cNvPr id="903" name="Google Shape;903;g2bba53a863b_0_193"/>
          <p:cNvSpPr/>
          <p:nvPr/>
        </p:nvSpPr>
        <p:spPr>
          <a:xfrm>
            <a:off x="10768669" y="1750780"/>
            <a:ext cx="182880" cy="175735"/>
          </a:xfrm>
          <a:custGeom>
            <a:rect b="b" l="l" r="r" t="t"/>
            <a:pathLst>
              <a:path extrusionOk="0" h="234314" w="243840">
                <a:moveTo>
                  <a:pt x="243547" y="0"/>
                </a:moveTo>
                <a:lnTo>
                  <a:pt x="0" y="0"/>
                </a:lnTo>
                <a:lnTo>
                  <a:pt x="0" y="234022"/>
                </a:lnTo>
                <a:lnTo>
                  <a:pt x="243547" y="234022"/>
                </a:lnTo>
                <a:lnTo>
                  <a:pt x="243547" y="0"/>
                </a:lnTo>
                <a:close/>
              </a:path>
            </a:pathLst>
          </a:custGeom>
          <a:solidFill>
            <a:srgbClr val="025B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g2bba53a863b_0_193"/>
          <p:cNvSpPr txBox="1"/>
          <p:nvPr/>
        </p:nvSpPr>
        <p:spPr>
          <a:xfrm>
            <a:off x="9775583" y="1660292"/>
            <a:ext cx="2168700" cy="1502700"/>
          </a:xfrm>
          <a:prstGeom prst="rect">
            <a:avLst/>
          </a:prstGeom>
          <a:noFill/>
          <a:ln>
            <a:noFill/>
          </a:ln>
        </p:spPr>
        <p:txBody>
          <a:bodyPr anchorCtr="0" anchor="t" bIns="0" lIns="0" spcFirstLastPara="1" rIns="0" wrap="square" tIns="108575">
            <a:spAutoFit/>
          </a:bodyPr>
          <a:lstStyle/>
          <a:p>
            <a:pPr indent="0" lvl="0" marL="0" marR="0" rtl="0" algn="ctr">
              <a:lnSpc>
                <a:spcPct val="100000"/>
              </a:lnSpc>
              <a:spcBef>
                <a:spcPts val="0"/>
              </a:spcBef>
              <a:spcAft>
                <a:spcPts val="0"/>
              </a:spcAft>
              <a:buClr>
                <a:srgbClr val="000000"/>
              </a:buClr>
              <a:buSzPts val="900"/>
              <a:buFont typeface="Arial"/>
              <a:buNone/>
            </a:pPr>
            <a:r>
              <a:rPr b="1" i="0" lang="de-DE" sz="900" u="none" cap="none" strike="noStrike">
                <a:solidFill>
                  <a:srgbClr val="FFFFFF"/>
                </a:solidFill>
                <a:latin typeface="Arial"/>
                <a:ea typeface="Arial"/>
                <a:cs typeface="Arial"/>
                <a:sym typeface="Arial"/>
              </a:rPr>
              <a:t>5</a:t>
            </a:r>
            <a:endParaRPr b="0" i="0" sz="900" u="none" cap="none" strike="noStrike">
              <a:solidFill>
                <a:srgbClr val="000000"/>
              </a:solidFill>
              <a:latin typeface="Arial"/>
              <a:ea typeface="Arial"/>
              <a:cs typeface="Arial"/>
              <a:sym typeface="Arial"/>
            </a:endParaRPr>
          </a:p>
          <a:p>
            <a:pPr indent="0" lvl="0" marL="12700" marR="0" rtl="0" algn="ctr">
              <a:lnSpc>
                <a:spcPct val="100000"/>
              </a:lnSpc>
              <a:spcBef>
                <a:spcPts val="900"/>
              </a:spcBef>
              <a:spcAft>
                <a:spcPts val="0"/>
              </a:spcAft>
              <a:buClr>
                <a:srgbClr val="000000"/>
              </a:buClr>
              <a:buSzPts val="1400"/>
              <a:buFont typeface="Arial"/>
              <a:buNone/>
            </a:pPr>
            <a:r>
              <a:rPr b="1" i="0" lang="de-DE" sz="1400" u="none" cap="none" strike="noStrike">
                <a:solidFill>
                  <a:srgbClr val="000000"/>
                </a:solidFill>
                <a:latin typeface="Arial"/>
                <a:ea typeface="Arial"/>
                <a:cs typeface="Arial"/>
                <a:sym typeface="Arial"/>
              </a:rPr>
              <a:t>Monday 03.06.2024</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
        <p:nvSpPr>
          <p:cNvPr id="905" name="Google Shape;905;g2bba53a863b_0_193"/>
          <p:cNvSpPr/>
          <p:nvPr/>
        </p:nvSpPr>
        <p:spPr>
          <a:xfrm>
            <a:off x="11527231" y="6477000"/>
            <a:ext cx="417194" cy="182880"/>
          </a:xfrm>
          <a:custGeom>
            <a:rect b="b" l="l" r="r" t="t"/>
            <a:pathLst>
              <a:path extrusionOk="0" h="243840" w="556259">
                <a:moveTo>
                  <a:pt x="556158" y="0"/>
                </a:moveTo>
                <a:lnTo>
                  <a:pt x="473963" y="0"/>
                </a:lnTo>
                <a:lnTo>
                  <a:pt x="394512" y="79451"/>
                </a:lnTo>
                <a:lnTo>
                  <a:pt x="394512" y="243827"/>
                </a:lnTo>
                <a:lnTo>
                  <a:pt x="475335" y="243827"/>
                </a:lnTo>
                <a:lnTo>
                  <a:pt x="475335" y="163017"/>
                </a:lnTo>
                <a:lnTo>
                  <a:pt x="506796" y="156476"/>
                </a:lnTo>
                <a:lnTo>
                  <a:pt x="532487" y="138726"/>
                </a:lnTo>
                <a:lnTo>
                  <a:pt x="549807" y="112573"/>
                </a:lnTo>
                <a:lnTo>
                  <a:pt x="556158" y="80822"/>
                </a:lnTo>
                <a:lnTo>
                  <a:pt x="475335" y="80822"/>
                </a:lnTo>
                <a:lnTo>
                  <a:pt x="506796" y="74496"/>
                </a:lnTo>
                <a:lnTo>
                  <a:pt x="532487" y="57218"/>
                </a:lnTo>
                <a:lnTo>
                  <a:pt x="549807" y="31536"/>
                </a:lnTo>
                <a:lnTo>
                  <a:pt x="556158" y="0"/>
                </a:lnTo>
                <a:close/>
              </a:path>
              <a:path extrusionOk="0" h="243840" w="556259">
                <a:moveTo>
                  <a:pt x="358901" y="0"/>
                </a:moveTo>
                <a:lnTo>
                  <a:pt x="276707" y="0"/>
                </a:lnTo>
                <a:lnTo>
                  <a:pt x="197256" y="79451"/>
                </a:lnTo>
                <a:lnTo>
                  <a:pt x="197256" y="243827"/>
                </a:lnTo>
                <a:lnTo>
                  <a:pt x="278079" y="243827"/>
                </a:lnTo>
                <a:lnTo>
                  <a:pt x="278079" y="163017"/>
                </a:lnTo>
                <a:lnTo>
                  <a:pt x="309540" y="156476"/>
                </a:lnTo>
                <a:lnTo>
                  <a:pt x="335230" y="138726"/>
                </a:lnTo>
                <a:lnTo>
                  <a:pt x="352551" y="112573"/>
                </a:lnTo>
                <a:lnTo>
                  <a:pt x="358901" y="80822"/>
                </a:lnTo>
                <a:lnTo>
                  <a:pt x="278079" y="80822"/>
                </a:lnTo>
                <a:lnTo>
                  <a:pt x="309540" y="74496"/>
                </a:lnTo>
                <a:lnTo>
                  <a:pt x="335230" y="57218"/>
                </a:lnTo>
                <a:lnTo>
                  <a:pt x="352551" y="31536"/>
                </a:lnTo>
                <a:lnTo>
                  <a:pt x="358901" y="0"/>
                </a:lnTo>
                <a:close/>
              </a:path>
              <a:path extrusionOk="0" h="243840" w="556259">
                <a:moveTo>
                  <a:pt x="161645" y="0"/>
                </a:moveTo>
                <a:lnTo>
                  <a:pt x="80822" y="0"/>
                </a:lnTo>
                <a:lnTo>
                  <a:pt x="49361" y="6386"/>
                </a:lnTo>
                <a:lnTo>
                  <a:pt x="23671" y="23804"/>
                </a:lnTo>
                <a:lnTo>
                  <a:pt x="6350" y="49640"/>
                </a:lnTo>
                <a:lnTo>
                  <a:pt x="0" y="81280"/>
                </a:lnTo>
                <a:lnTo>
                  <a:pt x="6350" y="112985"/>
                </a:lnTo>
                <a:lnTo>
                  <a:pt x="23671" y="138979"/>
                </a:lnTo>
                <a:lnTo>
                  <a:pt x="49361" y="156557"/>
                </a:lnTo>
                <a:lnTo>
                  <a:pt x="80822" y="163017"/>
                </a:lnTo>
                <a:lnTo>
                  <a:pt x="49361" y="169332"/>
                </a:lnTo>
                <a:lnTo>
                  <a:pt x="23671" y="186591"/>
                </a:lnTo>
                <a:lnTo>
                  <a:pt x="6350" y="212266"/>
                </a:lnTo>
                <a:lnTo>
                  <a:pt x="0" y="243827"/>
                </a:lnTo>
                <a:lnTo>
                  <a:pt x="80822" y="243827"/>
                </a:lnTo>
                <a:lnTo>
                  <a:pt x="112278" y="237440"/>
                </a:lnTo>
                <a:lnTo>
                  <a:pt x="137969" y="220024"/>
                </a:lnTo>
                <a:lnTo>
                  <a:pt x="155292" y="194192"/>
                </a:lnTo>
                <a:lnTo>
                  <a:pt x="161645" y="162560"/>
                </a:lnTo>
                <a:lnTo>
                  <a:pt x="155292" y="130848"/>
                </a:lnTo>
                <a:lnTo>
                  <a:pt x="137969" y="104855"/>
                </a:lnTo>
                <a:lnTo>
                  <a:pt x="112278" y="87280"/>
                </a:lnTo>
                <a:lnTo>
                  <a:pt x="80822" y="80822"/>
                </a:lnTo>
                <a:lnTo>
                  <a:pt x="112278" y="74505"/>
                </a:lnTo>
                <a:lnTo>
                  <a:pt x="137969" y="57242"/>
                </a:lnTo>
                <a:lnTo>
                  <a:pt x="155292" y="31563"/>
                </a:lnTo>
                <a:lnTo>
                  <a:pt x="161645" y="0"/>
                </a:lnTo>
                <a:close/>
              </a:path>
            </a:pathLst>
          </a:custGeom>
          <a:solidFill>
            <a:srgbClr val="1D1D1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06" name="Google Shape;906;g2bba53a863b_0_193"/>
          <p:cNvPicPr preferRelativeResize="0"/>
          <p:nvPr/>
        </p:nvPicPr>
        <p:blipFill rotWithShape="1">
          <a:blip r:embed="rId12">
            <a:alphaModFix/>
          </a:blip>
          <a:srcRect b="0" l="0" r="0" t="0"/>
          <a:stretch/>
        </p:blipFill>
        <p:spPr>
          <a:xfrm>
            <a:off x="4798389" y="550468"/>
            <a:ext cx="2543286" cy="421607"/>
          </a:xfrm>
          <a:prstGeom prst="rect">
            <a:avLst/>
          </a:prstGeom>
          <a:noFill/>
          <a:ln>
            <a:noFill/>
          </a:ln>
        </p:spPr>
      </p:pic>
      <p:sp>
        <p:nvSpPr>
          <p:cNvPr id="907" name="Google Shape;907;g2bba53a863b_0_193"/>
          <p:cNvSpPr txBox="1"/>
          <p:nvPr/>
        </p:nvSpPr>
        <p:spPr>
          <a:xfrm>
            <a:off x="8339888" y="1669305"/>
            <a:ext cx="276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de-DE" sz="1000" u="none" cap="none" strike="noStrike">
                <a:solidFill>
                  <a:schemeClr val="lt1"/>
                </a:solidFill>
                <a:latin typeface="Arial"/>
                <a:ea typeface="Arial"/>
                <a:cs typeface="Arial"/>
                <a:sym typeface="Arial"/>
              </a:rPr>
              <a:t>4</a:t>
            </a:r>
            <a:endParaRPr b="0" i="0" sz="1000" u="none" cap="none" strike="noStrike">
              <a:solidFill>
                <a:schemeClr val="lt1"/>
              </a:solidFill>
              <a:latin typeface="Arial"/>
              <a:ea typeface="Arial"/>
              <a:cs typeface="Arial"/>
              <a:sym typeface="Arial"/>
            </a:endParaRPr>
          </a:p>
        </p:txBody>
      </p:sp>
      <p:sp>
        <p:nvSpPr>
          <p:cNvPr id="908" name="Google Shape;908;g2bba53a863b_0_193"/>
          <p:cNvSpPr txBox="1"/>
          <p:nvPr/>
        </p:nvSpPr>
        <p:spPr>
          <a:xfrm>
            <a:off x="247726" y="1078754"/>
            <a:ext cx="11696700" cy="431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1" i="0" lang="de-DE" sz="2800" u="none" cap="none" strike="noStrike">
                <a:solidFill>
                  <a:srgbClr val="002060"/>
                </a:solidFill>
                <a:latin typeface="Proxima Nova"/>
                <a:ea typeface="Proxima Nova"/>
                <a:cs typeface="Proxima Nova"/>
                <a:sym typeface="Proxima Nova"/>
              </a:rPr>
              <a:t>Sessions run on Mondays</a:t>
            </a:r>
            <a:endParaRPr/>
          </a:p>
        </p:txBody>
      </p:sp>
      <p:sp>
        <p:nvSpPr>
          <p:cNvPr id="909" name="Google Shape;909;g2bba53a863b_0_193"/>
          <p:cNvSpPr txBox="1"/>
          <p:nvPr/>
        </p:nvSpPr>
        <p:spPr>
          <a:xfrm>
            <a:off x="2670747" y="3213118"/>
            <a:ext cx="20865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de-DE" sz="1400" u="none" cap="none" strike="noStrike">
                <a:solidFill>
                  <a:srgbClr val="002060"/>
                </a:solidFill>
                <a:latin typeface="Arial"/>
                <a:ea typeface="Arial"/>
                <a:cs typeface="Arial"/>
                <a:sym typeface="Arial"/>
              </a:rPr>
              <a:t>Project roadmap, peer reviews &amp; feedback</a:t>
            </a:r>
            <a:endParaRPr b="1" i="0" sz="1400" u="none" cap="none" strike="noStrike">
              <a:solidFill>
                <a:srgbClr val="002060"/>
              </a:solidFill>
              <a:latin typeface="Helvetica Neue"/>
              <a:ea typeface="Helvetica Neue"/>
              <a:cs typeface="Helvetica Neue"/>
              <a:sym typeface="Helvetica Neue"/>
            </a:endParaRPr>
          </a:p>
        </p:txBody>
      </p:sp>
      <p:sp>
        <p:nvSpPr>
          <p:cNvPr id="910" name="Google Shape;910;g2bba53a863b_0_193"/>
          <p:cNvSpPr txBox="1"/>
          <p:nvPr/>
        </p:nvSpPr>
        <p:spPr>
          <a:xfrm>
            <a:off x="2567822" y="4569383"/>
            <a:ext cx="22791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dk1"/>
              </a:buClr>
              <a:buSzPts val="1400"/>
              <a:buFont typeface="Arial"/>
              <a:buNone/>
            </a:pPr>
            <a:r>
              <a:rPr b="1" i="0" lang="de-DE" sz="1400" u="sng" cap="none" strike="noStrike">
                <a:solidFill>
                  <a:srgbClr val="00B050"/>
                </a:solidFill>
                <a:latin typeface="Arial"/>
                <a:ea typeface="Arial"/>
                <a:cs typeface="Arial"/>
                <a:sym typeface="Arial"/>
              </a:rPr>
              <a:t>1 hour &amp; 15 min session</a:t>
            </a:r>
            <a:endParaRPr b="0" i="0" sz="1400" u="sng"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400"/>
              <a:buFont typeface="Arial"/>
              <a:buNone/>
            </a:pPr>
            <a:r>
              <a:rPr b="1" i="0" lang="de-DE" sz="1400" u="none" cap="none" strike="noStrike">
                <a:solidFill>
                  <a:schemeClr val="dk1"/>
                </a:solidFill>
                <a:latin typeface="Arial"/>
                <a:ea typeface="Arial"/>
                <a:cs typeface="Arial"/>
                <a:sym typeface="Arial"/>
              </a:rPr>
              <a:t>12-13:15 CET</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400"/>
              <a:buFont typeface="Arial"/>
              <a:buNone/>
            </a:pPr>
            <a:r>
              <a:rPr b="1" i="0" lang="de-DE" sz="1400" u="none" cap="none" strike="noStrike">
                <a:solidFill>
                  <a:schemeClr val="dk1"/>
                </a:solidFill>
                <a:latin typeface="Arial"/>
                <a:ea typeface="Arial"/>
                <a:cs typeface="Arial"/>
                <a:sym typeface="Arial"/>
              </a:rPr>
              <a:t>16-17:15 CET</a:t>
            </a:r>
            <a:endParaRPr b="0" i="0" sz="1400" u="none" cap="none" strike="noStrike">
              <a:solidFill>
                <a:srgbClr val="000000"/>
              </a:solidFill>
              <a:latin typeface="Arial"/>
              <a:ea typeface="Arial"/>
              <a:cs typeface="Arial"/>
              <a:sym typeface="Arial"/>
            </a:endParaRPr>
          </a:p>
        </p:txBody>
      </p:sp>
      <p:sp>
        <p:nvSpPr>
          <p:cNvPr id="911" name="Google Shape;911;g2bba53a863b_0_193"/>
          <p:cNvSpPr txBox="1"/>
          <p:nvPr/>
        </p:nvSpPr>
        <p:spPr>
          <a:xfrm>
            <a:off x="264985" y="4569383"/>
            <a:ext cx="2168700" cy="6309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1400"/>
              <a:buFont typeface="Arial"/>
              <a:buNone/>
            </a:pPr>
            <a:r>
              <a:rPr b="1" i="0" lang="de-DE" sz="1400" u="sng" cap="none" strike="noStrike">
                <a:solidFill>
                  <a:srgbClr val="00B050"/>
                </a:solidFill>
                <a:latin typeface="Arial"/>
                <a:ea typeface="Arial"/>
                <a:cs typeface="Arial"/>
                <a:sym typeface="Arial"/>
              </a:rPr>
              <a:t>1,5 hours session</a:t>
            </a:r>
            <a:endParaRPr b="0" i="0" sz="1400" u="sng"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400"/>
              <a:buFont typeface="Arial"/>
              <a:buNone/>
            </a:pPr>
            <a:r>
              <a:rPr b="1" i="0" lang="de-DE" sz="1400" u="none" cap="none" strike="noStrike">
                <a:solidFill>
                  <a:schemeClr val="dk1"/>
                </a:solidFill>
                <a:latin typeface="Arial"/>
                <a:ea typeface="Arial"/>
                <a:cs typeface="Arial"/>
                <a:sym typeface="Arial"/>
              </a:rPr>
              <a:t>12-13:30 CET</a:t>
            </a:r>
            <a:endParaRPr b="0" i="0" sz="1400" u="none" cap="none" strike="noStrike">
              <a:solidFill>
                <a:srgbClr val="000000"/>
              </a:solidFill>
              <a:latin typeface="Arial"/>
              <a:ea typeface="Arial"/>
              <a:cs typeface="Arial"/>
              <a:sym typeface="Arial"/>
            </a:endParaRPr>
          </a:p>
        </p:txBody>
      </p:sp>
      <p:sp>
        <p:nvSpPr>
          <p:cNvPr id="912" name="Google Shape;912;g2bba53a863b_0_193"/>
          <p:cNvSpPr txBox="1"/>
          <p:nvPr/>
        </p:nvSpPr>
        <p:spPr>
          <a:xfrm>
            <a:off x="288783" y="3210911"/>
            <a:ext cx="20865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de-DE" sz="1400" u="none" cap="none" strike="noStrike">
                <a:solidFill>
                  <a:srgbClr val="002060"/>
                </a:solidFill>
                <a:latin typeface="Arial"/>
                <a:ea typeface="Arial"/>
                <a:cs typeface="Arial"/>
                <a:sym typeface="Arial"/>
              </a:rPr>
              <a:t>Action Field Discovery </a:t>
            </a:r>
            <a:endParaRPr b="0" i="0" sz="1400" u="none" cap="none" strike="noStrike">
              <a:solidFill>
                <a:srgbClr val="000000"/>
              </a:solidFill>
              <a:latin typeface="Arial"/>
              <a:ea typeface="Arial"/>
              <a:cs typeface="Arial"/>
              <a:sym typeface="Arial"/>
            </a:endParaRPr>
          </a:p>
        </p:txBody>
      </p:sp>
      <p:sp>
        <p:nvSpPr>
          <p:cNvPr id="913" name="Google Shape;913;g2bba53a863b_0_193"/>
          <p:cNvSpPr txBox="1"/>
          <p:nvPr/>
        </p:nvSpPr>
        <p:spPr>
          <a:xfrm>
            <a:off x="297643" y="3981330"/>
            <a:ext cx="2154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de-DE" sz="1200" u="none" cap="none" strike="noStrike">
                <a:solidFill>
                  <a:srgbClr val="8B8B8B"/>
                </a:solidFill>
                <a:latin typeface="Arial"/>
                <a:ea typeface="Arial"/>
                <a:cs typeface="Arial"/>
                <a:sym typeface="Arial"/>
              </a:rPr>
              <a:t>Session Agenda in upcoming Slides</a:t>
            </a:r>
            <a:endParaRPr b="0" i="0" sz="1400" u="none" cap="none" strike="noStrike">
              <a:solidFill>
                <a:srgbClr val="000000"/>
              </a:solidFill>
              <a:latin typeface="Arial"/>
              <a:ea typeface="Arial"/>
              <a:cs typeface="Arial"/>
              <a:sym typeface="Arial"/>
            </a:endParaRPr>
          </a:p>
        </p:txBody>
      </p:sp>
      <p:sp>
        <p:nvSpPr>
          <p:cNvPr id="914" name="Google Shape;914;g2bba53a863b_0_193"/>
          <p:cNvSpPr txBox="1"/>
          <p:nvPr/>
        </p:nvSpPr>
        <p:spPr>
          <a:xfrm>
            <a:off x="5047533" y="3213118"/>
            <a:ext cx="20865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de-DE" sz="1400" u="none" cap="none" strike="noStrike">
                <a:solidFill>
                  <a:srgbClr val="002060"/>
                </a:solidFill>
                <a:latin typeface="Arial"/>
                <a:ea typeface="Arial"/>
                <a:cs typeface="Arial"/>
                <a:sym typeface="Arial"/>
              </a:rPr>
              <a:t>Startup Stories from SFF Ecosystem </a:t>
            </a:r>
            <a:endParaRPr b="0" i="0" sz="1400" u="none" cap="none" strike="noStrike">
              <a:solidFill>
                <a:srgbClr val="002060"/>
              </a:solidFill>
              <a:latin typeface="Arial"/>
              <a:ea typeface="Arial"/>
              <a:cs typeface="Arial"/>
              <a:sym typeface="Arial"/>
            </a:endParaRPr>
          </a:p>
        </p:txBody>
      </p:sp>
      <p:sp>
        <p:nvSpPr>
          <p:cNvPr id="915" name="Google Shape;915;g2bba53a863b_0_193"/>
          <p:cNvSpPr txBox="1"/>
          <p:nvPr/>
        </p:nvSpPr>
        <p:spPr>
          <a:xfrm>
            <a:off x="4928976" y="4569383"/>
            <a:ext cx="2223900" cy="931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1400"/>
              <a:buFont typeface="Arial"/>
              <a:buNone/>
            </a:pPr>
            <a:r>
              <a:rPr b="1" i="0" lang="de-DE" sz="1300" u="sng" cap="none" strike="noStrike">
                <a:solidFill>
                  <a:srgbClr val="00B050"/>
                </a:solidFill>
                <a:latin typeface="Arial"/>
                <a:ea typeface="Arial"/>
                <a:cs typeface="Arial"/>
                <a:sym typeface="Arial"/>
              </a:rPr>
              <a:t>1 hour &amp; 15 min session</a:t>
            </a:r>
            <a:endParaRPr b="0" i="0" sz="1300" u="sng"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None/>
            </a:pPr>
            <a:r>
              <a:rPr b="1" i="0" lang="de-DE" sz="1400" u="none" cap="none" strike="noStrike">
                <a:solidFill>
                  <a:schemeClr val="dk1"/>
                </a:solidFill>
                <a:latin typeface="Arial"/>
                <a:ea typeface="Arial"/>
                <a:cs typeface="Arial"/>
                <a:sym typeface="Arial"/>
              </a:rPr>
              <a:t>12-13:15 CET</a:t>
            </a:r>
            <a:endParaRPr/>
          </a:p>
          <a:p>
            <a:pPr indent="0" lvl="0" marL="0" marR="0" rtl="0" algn="ctr">
              <a:lnSpc>
                <a:spcPct val="150000"/>
              </a:lnSpc>
              <a:spcBef>
                <a:spcPts val="0"/>
              </a:spcBef>
              <a:spcAft>
                <a:spcPts val="0"/>
              </a:spcAft>
              <a:buClr>
                <a:srgbClr val="000000"/>
              </a:buClr>
              <a:buSzPts val="1400"/>
              <a:buFont typeface="Arial"/>
              <a:buNone/>
            </a:pPr>
            <a:r>
              <a:rPr b="1" i="0" lang="de-DE" sz="1400" u="none" cap="none" strike="noStrike">
                <a:solidFill>
                  <a:schemeClr val="dk1"/>
                </a:solidFill>
                <a:latin typeface="Arial"/>
                <a:ea typeface="Arial"/>
                <a:cs typeface="Arial"/>
                <a:sym typeface="Arial"/>
              </a:rPr>
              <a:t>16-17:15 CET</a:t>
            </a:r>
            <a:endParaRPr b="0" i="0" sz="1400" u="none" cap="none" strike="noStrike">
              <a:solidFill>
                <a:srgbClr val="000000"/>
              </a:solidFill>
              <a:latin typeface="Arial"/>
              <a:ea typeface="Arial"/>
              <a:cs typeface="Arial"/>
              <a:sym typeface="Arial"/>
            </a:endParaRPr>
          </a:p>
        </p:txBody>
      </p:sp>
      <p:sp>
        <p:nvSpPr>
          <p:cNvPr id="916" name="Google Shape;916;g2bba53a863b_0_193"/>
          <p:cNvSpPr txBox="1"/>
          <p:nvPr/>
        </p:nvSpPr>
        <p:spPr>
          <a:xfrm>
            <a:off x="7451686" y="3213118"/>
            <a:ext cx="20865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de-DE" sz="1400" u="none" cap="none" strike="noStrike">
                <a:solidFill>
                  <a:srgbClr val="002060"/>
                </a:solidFill>
                <a:latin typeface="Arial"/>
                <a:ea typeface="Arial"/>
                <a:cs typeface="Arial"/>
                <a:sym typeface="Arial"/>
              </a:rPr>
              <a:t>Business Model  Review with coaches &amp; peers </a:t>
            </a:r>
            <a:endParaRPr b="0" i="0" sz="1400" u="none" cap="none" strike="noStrike">
              <a:solidFill>
                <a:srgbClr val="002060"/>
              </a:solidFill>
              <a:latin typeface="Arial"/>
              <a:ea typeface="Arial"/>
              <a:cs typeface="Arial"/>
              <a:sym typeface="Arial"/>
            </a:endParaRPr>
          </a:p>
        </p:txBody>
      </p:sp>
      <p:sp>
        <p:nvSpPr>
          <p:cNvPr id="917" name="Google Shape;917;g2bba53a863b_0_193"/>
          <p:cNvSpPr txBox="1"/>
          <p:nvPr/>
        </p:nvSpPr>
        <p:spPr>
          <a:xfrm>
            <a:off x="7345296" y="4569383"/>
            <a:ext cx="2223900" cy="931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1400"/>
              <a:buFont typeface="Arial"/>
              <a:buNone/>
            </a:pPr>
            <a:r>
              <a:rPr b="1" i="0" lang="de-DE" sz="1300" u="sng" cap="none" strike="noStrike">
                <a:solidFill>
                  <a:srgbClr val="00B050"/>
                </a:solidFill>
                <a:latin typeface="Arial"/>
                <a:ea typeface="Arial"/>
                <a:cs typeface="Arial"/>
                <a:sym typeface="Arial"/>
              </a:rPr>
              <a:t>1 hour &amp; 15 min session</a:t>
            </a:r>
            <a:endParaRPr b="0" i="0" sz="1300" u="sng"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400"/>
              <a:buFont typeface="Arial"/>
              <a:buNone/>
            </a:pPr>
            <a:r>
              <a:rPr b="1" i="0" lang="de-DE" sz="1400" u="none" cap="none" strike="noStrike">
                <a:solidFill>
                  <a:schemeClr val="dk1"/>
                </a:solidFill>
                <a:latin typeface="Arial"/>
                <a:ea typeface="Arial"/>
                <a:cs typeface="Arial"/>
                <a:sym typeface="Arial"/>
              </a:rPr>
              <a:t>12-13:15 CET</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400"/>
              <a:buFont typeface="Arial"/>
              <a:buNone/>
            </a:pPr>
            <a:r>
              <a:rPr b="1" i="0" lang="de-DE" sz="1400" u="none" cap="none" strike="noStrike">
                <a:solidFill>
                  <a:schemeClr val="dk1"/>
                </a:solidFill>
                <a:latin typeface="Arial"/>
                <a:ea typeface="Arial"/>
                <a:cs typeface="Arial"/>
                <a:sym typeface="Arial"/>
              </a:rPr>
              <a:t>16-17:15 CET</a:t>
            </a:r>
            <a:endParaRPr b="0" i="0" sz="1400" u="none" cap="none" strike="noStrike">
              <a:solidFill>
                <a:srgbClr val="000000"/>
              </a:solidFill>
              <a:latin typeface="Arial"/>
              <a:ea typeface="Arial"/>
              <a:cs typeface="Arial"/>
              <a:sym typeface="Arial"/>
            </a:endParaRPr>
          </a:p>
        </p:txBody>
      </p:sp>
      <p:sp>
        <p:nvSpPr>
          <p:cNvPr id="918" name="Google Shape;918;g2bba53a863b_0_193"/>
          <p:cNvSpPr txBox="1"/>
          <p:nvPr/>
        </p:nvSpPr>
        <p:spPr>
          <a:xfrm>
            <a:off x="9816633" y="3249496"/>
            <a:ext cx="20865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de-DE" sz="1400" u="none" cap="none" strike="noStrike">
                <a:solidFill>
                  <a:srgbClr val="002060"/>
                </a:solidFill>
                <a:latin typeface="Arial"/>
                <a:ea typeface="Arial"/>
                <a:cs typeface="Arial"/>
                <a:sym typeface="Arial"/>
              </a:rPr>
              <a:t>Final Pitches </a:t>
            </a:r>
            <a:endParaRPr b="0" i="0" sz="1400" u="none" cap="none" strike="noStrike">
              <a:solidFill>
                <a:srgbClr val="000000"/>
              </a:solidFill>
              <a:latin typeface="Arial"/>
              <a:ea typeface="Arial"/>
              <a:cs typeface="Arial"/>
              <a:sym typeface="Arial"/>
            </a:endParaRPr>
          </a:p>
        </p:txBody>
      </p:sp>
      <p:sp>
        <p:nvSpPr>
          <p:cNvPr id="919" name="Google Shape;919;g2bba53a863b_0_193"/>
          <p:cNvSpPr txBox="1"/>
          <p:nvPr/>
        </p:nvSpPr>
        <p:spPr>
          <a:xfrm>
            <a:off x="9784427" y="4569383"/>
            <a:ext cx="2168700" cy="6309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1400"/>
              <a:buFont typeface="Arial"/>
              <a:buNone/>
            </a:pPr>
            <a:r>
              <a:rPr b="1" i="0" lang="de-DE" sz="1400" u="sng" cap="none" strike="noStrike">
                <a:solidFill>
                  <a:srgbClr val="00B050"/>
                </a:solidFill>
                <a:latin typeface="Arial"/>
                <a:ea typeface="Arial"/>
                <a:cs typeface="Arial"/>
                <a:sym typeface="Arial"/>
              </a:rPr>
              <a:t>2 hours session</a:t>
            </a:r>
            <a:endParaRPr b="0" i="0" sz="1400" u="sng" cap="none" strike="noStrike">
              <a:solidFill>
                <a:srgbClr val="00B05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400"/>
              <a:buFont typeface="Arial"/>
              <a:buNone/>
            </a:pPr>
            <a:r>
              <a:rPr b="1" i="0" lang="de-DE" sz="1400" u="none" cap="none" strike="noStrike">
                <a:solidFill>
                  <a:schemeClr val="dk1"/>
                </a:solidFill>
                <a:latin typeface="Arial"/>
                <a:ea typeface="Arial"/>
                <a:cs typeface="Arial"/>
                <a:sym typeface="Arial"/>
              </a:rPr>
              <a:t>15:30 -17:30 CET</a:t>
            </a:r>
            <a:endParaRPr b="0" i="0" sz="1400" u="none" cap="none" strike="noStrike">
              <a:solidFill>
                <a:srgbClr val="000000"/>
              </a:solidFill>
              <a:latin typeface="Arial"/>
              <a:ea typeface="Arial"/>
              <a:cs typeface="Arial"/>
              <a:sym typeface="Arial"/>
            </a:endParaRPr>
          </a:p>
        </p:txBody>
      </p:sp>
      <p:sp>
        <p:nvSpPr>
          <p:cNvPr id="920" name="Google Shape;920;g2bba53a863b_0_193"/>
          <p:cNvSpPr txBox="1"/>
          <p:nvPr/>
        </p:nvSpPr>
        <p:spPr>
          <a:xfrm>
            <a:off x="2646049" y="3981330"/>
            <a:ext cx="2154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de-DE" sz="1200" u="none" cap="none" strike="noStrike">
                <a:solidFill>
                  <a:srgbClr val="8B8B8B"/>
                </a:solidFill>
                <a:latin typeface="Arial"/>
                <a:ea typeface="Arial"/>
                <a:cs typeface="Arial"/>
                <a:sym typeface="Arial"/>
              </a:rPr>
              <a:t>Session Agenda in upcoming Slides</a:t>
            </a:r>
            <a:endParaRPr b="0" i="0" sz="1400" u="none" cap="none" strike="noStrike">
              <a:solidFill>
                <a:srgbClr val="000000"/>
              </a:solidFill>
              <a:latin typeface="Arial"/>
              <a:ea typeface="Arial"/>
              <a:cs typeface="Arial"/>
              <a:sym typeface="Arial"/>
            </a:endParaRPr>
          </a:p>
        </p:txBody>
      </p:sp>
      <p:sp>
        <p:nvSpPr>
          <p:cNvPr id="921" name="Google Shape;921;g2bba53a863b_0_193"/>
          <p:cNvSpPr txBox="1"/>
          <p:nvPr/>
        </p:nvSpPr>
        <p:spPr>
          <a:xfrm>
            <a:off x="4994455" y="3981330"/>
            <a:ext cx="2154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de-DE" sz="1200" u="none" cap="none" strike="noStrike">
                <a:solidFill>
                  <a:srgbClr val="8B8B8B"/>
                </a:solidFill>
                <a:latin typeface="Arial"/>
                <a:ea typeface="Arial"/>
                <a:cs typeface="Arial"/>
                <a:sym typeface="Arial"/>
              </a:rPr>
              <a:t>Session Agenda in upcoming Slides</a:t>
            </a:r>
            <a:endParaRPr b="0" i="0" sz="1400" u="none" cap="none" strike="noStrike">
              <a:solidFill>
                <a:srgbClr val="000000"/>
              </a:solidFill>
              <a:latin typeface="Arial"/>
              <a:ea typeface="Arial"/>
              <a:cs typeface="Arial"/>
              <a:sym typeface="Arial"/>
            </a:endParaRPr>
          </a:p>
        </p:txBody>
      </p:sp>
      <p:sp>
        <p:nvSpPr>
          <p:cNvPr id="922" name="Google Shape;922;g2bba53a863b_0_193"/>
          <p:cNvSpPr txBox="1"/>
          <p:nvPr/>
        </p:nvSpPr>
        <p:spPr>
          <a:xfrm>
            <a:off x="7342861" y="3981330"/>
            <a:ext cx="2154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de-DE" sz="1200" u="none" cap="none" strike="noStrike">
                <a:solidFill>
                  <a:srgbClr val="8B8B8B"/>
                </a:solidFill>
                <a:latin typeface="Arial"/>
                <a:ea typeface="Arial"/>
                <a:cs typeface="Arial"/>
                <a:sym typeface="Arial"/>
              </a:rPr>
              <a:t>Session Agenda in upcoming Slides</a:t>
            </a:r>
            <a:endParaRPr b="0" i="0" sz="1400" u="none" cap="none" strike="noStrike">
              <a:solidFill>
                <a:srgbClr val="000000"/>
              </a:solidFill>
              <a:latin typeface="Arial"/>
              <a:ea typeface="Arial"/>
              <a:cs typeface="Arial"/>
              <a:sym typeface="Arial"/>
            </a:endParaRPr>
          </a:p>
        </p:txBody>
      </p:sp>
      <p:sp>
        <p:nvSpPr>
          <p:cNvPr id="923" name="Google Shape;923;g2bba53a863b_0_193"/>
          <p:cNvSpPr txBox="1"/>
          <p:nvPr/>
        </p:nvSpPr>
        <p:spPr>
          <a:xfrm>
            <a:off x="9691267" y="3981330"/>
            <a:ext cx="2154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de-DE" sz="1200" u="none" cap="none" strike="noStrike">
                <a:solidFill>
                  <a:srgbClr val="8B8B8B"/>
                </a:solidFill>
                <a:latin typeface="Arial"/>
                <a:ea typeface="Arial"/>
                <a:cs typeface="Arial"/>
                <a:sym typeface="Arial"/>
              </a:rPr>
              <a:t>Session Agenda in upcoming Slides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g2bba53a863b_0_270"/>
          <p:cNvSpPr txBox="1"/>
          <p:nvPr>
            <p:ph type="title"/>
          </p:nvPr>
        </p:nvSpPr>
        <p:spPr>
          <a:xfrm>
            <a:off x="2812823" y="258483"/>
            <a:ext cx="6566400" cy="568800"/>
          </a:xfrm>
          <a:prstGeom prst="rect">
            <a:avLst/>
          </a:prstGeom>
          <a:noFill/>
          <a:ln>
            <a:noFill/>
          </a:ln>
        </p:spPr>
        <p:txBody>
          <a:bodyPr anchorCtr="0" anchor="t" bIns="45700" lIns="0" spcFirstLastPara="1" rIns="0" wrap="square" tIns="0">
            <a:noAutofit/>
          </a:bodyPr>
          <a:lstStyle/>
          <a:p>
            <a:pPr indent="0" lvl="0" marL="0" rtl="0" algn="ctr">
              <a:lnSpc>
                <a:spcPct val="90000"/>
              </a:lnSpc>
              <a:spcBef>
                <a:spcPts val="0"/>
              </a:spcBef>
              <a:spcAft>
                <a:spcPts val="0"/>
              </a:spcAft>
              <a:buClr>
                <a:schemeClr val="accent4"/>
              </a:buClr>
              <a:buSzPts val="3600"/>
              <a:buFont typeface="Proxima Nova"/>
              <a:buNone/>
            </a:pPr>
            <a:r>
              <a:rPr lang="de-DE">
                <a:solidFill>
                  <a:srgbClr val="002060"/>
                </a:solidFill>
              </a:rPr>
              <a:t>How is it realized? </a:t>
            </a:r>
            <a:endParaRPr/>
          </a:p>
        </p:txBody>
      </p:sp>
      <p:pic>
        <p:nvPicPr>
          <p:cNvPr id="929" name="Google Shape;929;g2bba53a863b_0_270"/>
          <p:cNvPicPr preferRelativeResize="0"/>
          <p:nvPr/>
        </p:nvPicPr>
        <p:blipFill rotWithShape="1">
          <a:blip r:embed="rId3">
            <a:alphaModFix/>
          </a:blip>
          <a:srcRect b="0" l="81933" r="-703" t="53268"/>
          <a:stretch/>
        </p:blipFill>
        <p:spPr>
          <a:xfrm rot="5400000">
            <a:off x="1568091" y="-1105083"/>
            <a:ext cx="395147" cy="3204755"/>
          </a:xfrm>
          <a:prstGeom prst="rect">
            <a:avLst/>
          </a:prstGeom>
          <a:noFill/>
          <a:ln>
            <a:noFill/>
          </a:ln>
        </p:spPr>
      </p:pic>
      <p:pic>
        <p:nvPicPr>
          <p:cNvPr id="930" name="Google Shape;930;g2bba53a863b_0_270"/>
          <p:cNvPicPr preferRelativeResize="0"/>
          <p:nvPr/>
        </p:nvPicPr>
        <p:blipFill rotWithShape="1">
          <a:blip r:embed="rId3">
            <a:alphaModFix/>
          </a:blip>
          <a:srcRect b="0" l="79973" r="-704" t="53268"/>
          <a:stretch/>
        </p:blipFill>
        <p:spPr>
          <a:xfrm rot="5400000">
            <a:off x="10171769" y="-1125704"/>
            <a:ext cx="436386" cy="3204759"/>
          </a:xfrm>
          <a:prstGeom prst="rect">
            <a:avLst/>
          </a:prstGeom>
          <a:noFill/>
          <a:ln>
            <a:noFill/>
          </a:ln>
        </p:spPr>
      </p:pic>
      <p:sp>
        <p:nvSpPr>
          <p:cNvPr id="931" name="Google Shape;931;g2bba53a863b_0_270"/>
          <p:cNvSpPr/>
          <p:nvPr/>
        </p:nvSpPr>
        <p:spPr>
          <a:xfrm>
            <a:off x="163287" y="1123034"/>
            <a:ext cx="11800200" cy="5125500"/>
          </a:xfrm>
          <a:prstGeom prst="rect">
            <a:avLst/>
          </a:prstGeom>
          <a:solidFill>
            <a:srgbClr val="002A7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32" name="Google Shape;932;g2bba53a863b_0_270"/>
          <p:cNvSpPr txBox="1"/>
          <p:nvPr/>
        </p:nvSpPr>
        <p:spPr>
          <a:xfrm>
            <a:off x="342753" y="1116063"/>
            <a:ext cx="5769300" cy="4925400"/>
          </a:xfrm>
          <a:prstGeom prst="rect">
            <a:avLst/>
          </a:prstGeom>
          <a:noFill/>
          <a:ln>
            <a:noFill/>
          </a:ln>
        </p:spPr>
        <p:txBody>
          <a:bodyPr anchorCtr="0" anchor="t" bIns="45700" lIns="91425" spcFirstLastPara="1" rIns="91425" wrap="square" tIns="45700">
            <a:spAutoFit/>
          </a:bodyPr>
          <a:lstStyle/>
          <a:p>
            <a:pPr indent="0" lvl="0" marL="0" marR="0" rtl="0" algn="just">
              <a:lnSpc>
                <a:spcPct val="142857"/>
              </a:lnSpc>
              <a:spcBef>
                <a:spcPts val="800"/>
              </a:spcBef>
              <a:spcAft>
                <a:spcPts val="0"/>
              </a:spcAft>
              <a:buNone/>
            </a:pPr>
            <a:r>
              <a:rPr b="0" i="0" lang="de-DE" sz="1400" u="none" cap="none" strike="noStrike">
                <a:solidFill>
                  <a:schemeClr val="lt1"/>
                </a:solidFill>
                <a:latin typeface="Proxima Nova"/>
                <a:ea typeface="Proxima Nova"/>
                <a:cs typeface="Proxima Nova"/>
                <a:sym typeface="Proxima Nova"/>
              </a:rPr>
              <a:t>Across five LEARN sessions, </a:t>
            </a:r>
            <a:r>
              <a:rPr b="1" i="0" lang="de-DE" sz="1400" u="none" cap="none" strike="noStrike">
                <a:solidFill>
                  <a:schemeClr val="lt1"/>
                </a:solidFill>
                <a:latin typeface="Proxima Nova"/>
                <a:ea typeface="Proxima Nova"/>
                <a:cs typeface="Proxima Nova"/>
                <a:sym typeface="Proxima Nova"/>
              </a:rPr>
              <a:t>Startup coaches, domain experts, LEARN managers and SFF Alumni Startups, </a:t>
            </a:r>
            <a:r>
              <a:rPr b="0" i="0" lang="de-DE" sz="1400" u="none" cap="none" strike="noStrike">
                <a:solidFill>
                  <a:schemeClr val="lt1"/>
                </a:solidFill>
                <a:latin typeface="Proxima Nova"/>
                <a:ea typeface="Proxima Nova"/>
                <a:cs typeface="Proxima Nova"/>
                <a:sym typeface="Proxima Nova"/>
              </a:rPr>
              <a:t>coming from all over the world (</a:t>
            </a:r>
            <a:r>
              <a:rPr lang="de-DE">
                <a:solidFill>
                  <a:schemeClr val="lt1"/>
                </a:solidFill>
                <a:latin typeface="Proxima Nova"/>
                <a:ea typeface="Proxima Nova"/>
                <a:cs typeface="Proxima Nova"/>
                <a:sym typeface="Proxima Nova"/>
              </a:rPr>
              <a:t>30</a:t>
            </a:r>
            <a:r>
              <a:rPr b="0" i="0" lang="de-DE" sz="1400" u="none" cap="none" strike="noStrike">
                <a:solidFill>
                  <a:schemeClr val="lt1"/>
                </a:solidFill>
                <a:latin typeface="Proxima Nova"/>
                <a:ea typeface="Proxima Nova"/>
                <a:cs typeface="Proxima Nova"/>
                <a:sym typeface="Proxima Nova"/>
              </a:rPr>
              <a:t>+ European Countries), are going to meet and help Student Teams in working on their project ideas </a:t>
            </a:r>
            <a:r>
              <a:rPr b="1" i="0" lang="de-DE" sz="1400" u="none" cap="none" strike="noStrike">
                <a:solidFill>
                  <a:schemeClr val="lt1"/>
                </a:solidFill>
                <a:latin typeface="Proxima Nova"/>
                <a:ea typeface="Proxima Nova"/>
                <a:cs typeface="Proxima Nova"/>
                <a:sym typeface="Proxima Nova"/>
              </a:rPr>
              <a:t>to form the business model, </a:t>
            </a:r>
            <a:r>
              <a:rPr b="0" i="0" lang="de-DE" sz="1400" u="none" cap="none" strike="noStrike">
                <a:solidFill>
                  <a:schemeClr val="lt1"/>
                </a:solidFill>
                <a:latin typeface="Proxima Nova"/>
                <a:ea typeface="Proxima Nova"/>
                <a:cs typeface="Proxima Nova"/>
                <a:sym typeface="Proxima Nova"/>
              </a:rPr>
              <a:t>which captures and showcases important business components:</a:t>
            </a:r>
            <a:endParaRPr/>
          </a:p>
          <a:p>
            <a:pPr indent="-285750" lvl="0" marL="285750" marR="0" rtl="0" algn="just">
              <a:lnSpc>
                <a:spcPct val="142857"/>
              </a:lnSpc>
              <a:spcBef>
                <a:spcPts val="800"/>
              </a:spcBef>
              <a:spcAft>
                <a:spcPts val="0"/>
              </a:spcAft>
              <a:buClr>
                <a:schemeClr val="dk1"/>
              </a:buClr>
              <a:buSzPts val="1400"/>
              <a:buFont typeface="Arial"/>
              <a:buChar char="•"/>
            </a:pPr>
            <a:r>
              <a:rPr b="1" i="0" lang="de-DE" sz="1400" u="none" cap="none" strike="noStrike">
                <a:solidFill>
                  <a:schemeClr val="lt1"/>
                </a:solidFill>
                <a:latin typeface="Proxima Nova"/>
                <a:ea typeface="Proxima Nova"/>
                <a:cs typeface="Proxima Nova"/>
                <a:sym typeface="Proxima Nova"/>
              </a:rPr>
              <a:t>Chosen customer problem(s),</a:t>
            </a:r>
            <a:endParaRPr/>
          </a:p>
          <a:p>
            <a:pPr indent="-285750" lvl="0" marL="285750" marR="0" rtl="0" algn="just">
              <a:lnSpc>
                <a:spcPct val="142857"/>
              </a:lnSpc>
              <a:spcBef>
                <a:spcPts val="800"/>
              </a:spcBef>
              <a:spcAft>
                <a:spcPts val="0"/>
              </a:spcAft>
              <a:buClr>
                <a:schemeClr val="dk1"/>
              </a:buClr>
              <a:buSzPts val="1400"/>
              <a:buFont typeface="Arial"/>
              <a:buChar char="•"/>
            </a:pPr>
            <a:r>
              <a:rPr b="1" i="0" lang="de-DE" sz="1400" u="none" cap="none" strike="noStrike">
                <a:solidFill>
                  <a:schemeClr val="lt1"/>
                </a:solidFill>
                <a:latin typeface="Proxima Nova"/>
                <a:ea typeface="Proxima Nova"/>
                <a:cs typeface="Proxima Nova"/>
                <a:sym typeface="Proxima Nova"/>
              </a:rPr>
              <a:t>Possible solution(s) found by a team,</a:t>
            </a:r>
            <a:endParaRPr/>
          </a:p>
          <a:p>
            <a:pPr indent="-285750" lvl="0" marL="285750" marR="0" rtl="0" algn="just">
              <a:lnSpc>
                <a:spcPct val="142857"/>
              </a:lnSpc>
              <a:spcBef>
                <a:spcPts val="800"/>
              </a:spcBef>
              <a:spcAft>
                <a:spcPts val="0"/>
              </a:spcAft>
              <a:buClr>
                <a:schemeClr val="dk1"/>
              </a:buClr>
              <a:buSzPts val="1400"/>
              <a:buFont typeface="Arial"/>
              <a:buChar char="•"/>
            </a:pPr>
            <a:r>
              <a:rPr b="1" i="0" lang="de-DE" sz="1400" u="none" cap="none" strike="noStrike">
                <a:solidFill>
                  <a:schemeClr val="lt1"/>
                </a:solidFill>
                <a:latin typeface="Proxima Nova"/>
                <a:ea typeface="Proxima Nova"/>
                <a:cs typeface="Proxima Nova"/>
                <a:sym typeface="Proxima Nova"/>
              </a:rPr>
              <a:t>Team’s Product or service details,</a:t>
            </a:r>
            <a:endParaRPr/>
          </a:p>
          <a:p>
            <a:pPr indent="-285750" lvl="0" marL="285750" marR="0" rtl="0" algn="just">
              <a:lnSpc>
                <a:spcPct val="142857"/>
              </a:lnSpc>
              <a:spcBef>
                <a:spcPts val="800"/>
              </a:spcBef>
              <a:spcAft>
                <a:spcPts val="0"/>
              </a:spcAft>
              <a:buClr>
                <a:schemeClr val="dk1"/>
              </a:buClr>
              <a:buSzPts val="1400"/>
              <a:buFont typeface="Arial"/>
              <a:buChar char="•"/>
            </a:pPr>
            <a:r>
              <a:rPr b="1" i="0" lang="de-DE" sz="1400" u="none" cap="none" strike="noStrike">
                <a:solidFill>
                  <a:schemeClr val="lt1"/>
                </a:solidFill>
                <a:latin typeface="Proxima Nova"/>
                <a:ea typeface="Proxima Nova"/>
                <a:cs typeface="Proxima Nova"/>
                <a:sym typeface="Proxima Nova"/>
              </a:rPr>
              <a:t>Target market selection,</a:t>
            </a:r>
            <a:endParaRPr/>
          </a:p>
          <a:p>
            <a:pPr indent="-285750" lvl="0" marL="285750" marR="0" rtl="0" algn="just">
              <a:lnSpc>
                <a:spcPct val="142857"/>
              </a:lnSpc>
              <a:spcBef>
                <a:spcPts val="800"/>
              </a:spcBef>
              <a:spcAft>
                <a:spcPts val="0"/>
              </a:spcAft>
              <a:buClr>
                <a:schemeClr val="dk1"/>
              </a:buClr>
              <a:buSzPts val="1400"/>
              <a:buFont typeface="Arial"/>
              <a:buChar char="•"/>
            </a:pPr>
            <a:r>
              <a:rPr b="1" i="0" lang="de-DE" sz="1400" u="none" cap="none" strike="noStrike">
                <a:solidFill>
                  <a:schemeClr val="lt1"/>
                </a:solidFill>
                <a:latin typeface="Proxima Nova"/>
                <a:ea typeface="Proxima Nova"/>
                <a:cs typeface="Proxima Nova"/>
                <a:sym typeface="Proxima Nova"/>
              </a:rPr>
              <a:t>Unique selling point,</a:t>
            </a:r>
            <a:endParaRPr/>
          </a:p>
          <a:p>
            <a:pPr indent="0" lvl="0" marL="0" marR="0" rtl="0" algn="just">
              <a:lnSpc>
                <a:spcPct val="142857"/>
              </a:lnSpc>
              <a:spcBef>
                <a:spcPts val="800"/>
              </a:spcBef>
              <a:spcAft>
                <a:spcPts val="0"/>
              </a:spcAft>
              <a:buNone/>
            </a:pPr>
            <a:r>
              <a:rPr b="0" i="0" lang="de-DE" sz="1400" u="none" cap="none" strike="noStrike">
                <a:solidFill>
                  <a:schemeClr val="lt1"/>
                </a:solidFill>
                <a:latin typeface="Proxima Nova"/>
                <a:ea typeface="Proxima Nova"/>
                <a:cs typeface="Proxima Nova"/>
                <a:sym typeface="Proxima Nova"/>
              </a:rPr>
              <a:t>Next to the professional input, international student teams will also support their peers in their entrepreneurial journey by providing feedback to each other during sessions and further discussing their ideas on the SFF platform. </a:t>
            </a:r>
            <a:endParaRPr/>
          </a:p>
        </p:txBody>
      </p:sp>
      <p:pic>
        <p:nvPicPr>
          <p:cNvPr id="933" name="Google Shape;933;g2bba53a863b_0_270"/>
          <p:cNvPicPr preferRelativeResize="0"/>
          <p:nvPr/>
        </p:nvPicPr>
        <p:blipFill rotWithShape="1">
          <a:blip r:embed="rId4">
            <a:alphaModFix/>
          </a:blip>
          <a:srcRect b="4516" l="0" r="0" t="0"/>
          <a:stretch/>
        </p:blipFill>
        <p:spPr>
          <a:xfrm>
            <a:off x="6291648" y="1627693"/>
            <a:ext cx="5474819" cy="41072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2"/>
          <p:cNvSpPr txBox="1"/>
          <p:nvPr/>
        </p:nvSpPr>
        <p:spPr>
          <a:xfrm>
            <a:off x="0" y="1005867"/>
            <a:ext cx="5361816" cy="600164"/>
          </a:xfrm>
          <a:prstGeom prst="rect">
            <a:avLst/>
          </a:prstGeom>
          <a:solidFill>
            <a:srgbClr val="3F3F3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F6236"/>
              </a:buClr>
              <a:buSzPts val="3300"/>
              <a:buFont typeface="Montserrat"/>
              <a:buNone/>
            </a:pPr>
            <a:r>
              <a:rPr b="0" i="0" lang="de-DE" sz="3300" u="none" cap="none" strike="noStrike">
                <a:solidFill>
                  <a:srgbClr val="EF6236"/>
                </a:solidFill>
                <a:latin typeface="Montserrat"/>
                <a:ea typeface="Montserrat"/>
                <a:cs typeface="Montserrat"/>
                <a:sym typeface="Montserrat"/>
              </a:rPr>
              <a:t>What is it about?</a:t>
            </a:r>
            <a:endParaRPr b="0" i="0" sz="4800" u="none" cap="none" strike="noStrike">
              <a:solidFill>
                <a:srgbClr val="EF6236"/>
              </a:solidFill>
              <a:latin typeface="Montserrat"/>
              <a:ea typeface="Montserrat"/>
              <a:cs typeface="Montserrat"/>
              <a:sym typeface="Montserrat"/>
            </a:endParaRPr>
          </a:p>
        </p:txBody>
      </p:sp>
      <p:sp>
        <p:nvSpPr>
          <p:cNvPr id="516" name="Google Shape;516;p2"/>
          <p:cNvSpPr txBox="1"/>
          <p:nvPr/>
        </p:nvSpPr>
        <p:spPr>
          <a:xfrm>
            <a:off x="247650" y="2448250"/>
            <a:ext cx="5848500" cy="4186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Montserrat"/>
              <a:buNone/>
            </a:pPr>
            <a:r>
              <a:rPr b="0" i="0" lang="de-DE" sz="1400" u="none" cap="none" strike="noStrike">
                <a:solidFill>
                  <a:srgbClr val="000000"/>
                </a:solidFill>
                <a:latin typeface="Montserrat"/>
                <a:ea typeface="Montserrat"/>
                <a:cs typeface="Montserrat"/>
                <a:sym typeface="Montserrat"/>
              </a:rPr>
              <a:t>Real Projects ist ein fakultätsübergreifendes Seminar der Hochschule München und des Strascheg Center for Entrepreneurship, das unternehmerisches Denken und Handeln durch interdisziplinäre Praxisprojekte zu gesellschafts- und technologie-relevanten Themen vermittelt. So erhalten HM-Studierende aller Disziplinen den Zugang zu einer hervorragenden Entrepreneurship-Ausbildung in Theorie und Praxis. Durch Real Projects werden die Entrepreneure von morgen ausgebildet – ausgestattet mit den Kompetenzen, die Zukunft verantwortlich mitzugestalten und eigene (Startup) Ideen verwirklichen zu können.</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400"/>
              <a:buFont typeface="Calibri"/>
              <a:buNone/>
            </a:pPr>
            <a:r>
              <a:t/>
            </a:r>
            <a:endParaRPr b="1" i="0" sz="1400" u="none" cap="none" strike="noStrike">
              <a:solidFill>
                <a:srgbClr val="000000"/>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400"/>
              <a:buFont typeface="Montserrat"/>
              <a:buNone/>
            </a:pPr>
            <a:r>
              <a:rPr b="1" i="0" lang="de-DE" sz="1400" u="sng" cap="none" strike="noStrike">
                <a:solidFill>
                  <a:srgbClr val="000000"/>
                </a:solidFill>
                <a:latin typeface="Montserrat"/>
                <a:ea typeface="Montserrat"/>
                <a:cs typeface="Montserrat"/>
                <a:sym typeface="Montserrat"/>
                <a:hlinkClick r:id="rId3">
                  <a:extLst>
                    <a:ext uri="{A12FA001-AC4F-418D-AE19-62706E023703}">
                      <ahyp:hlinkClr val="tx"/>
                    </a:ext>
                  </a:extLst>
                </a:hlinkClick>
              </a:rPr>
              <a:t>www.sce.de/real-projects</a:t>
            </a:r>
            <a:endParaRPr b="1" i="0" sz="1400" u="none" cap="none" strike="noStrike">
              <a:solidFill>
                <a:srgbClr val="000000"/>
              </a:solidFill>
              <a:latin typeface="Montserrat"/>
              <a:ea typeface="Montserrat"/>
              <a:cs typeface="Montserrat"/>
              <a:sym typeface="Montserrat"/>
            </a:endParaRPr>
          </a:p>
        </p:txBody>
      </p:sp>
      <p:pic>
        <p:nvPicPr>
          <p:cNvPr id="517" name="Google Shape;517;p2"/>
          <p:cNvPicPr preferRelativeResize="0"/>
          <p:nvPr/>
        </p:nvPicPr>
        <p:blipFill rotWithShape="1">
          <a:blip r:embed="rId4">
            <a:alphaModFix/>
          </a:blip>
          <a:srcRect b="0" l="0" r="0" t="0"/>
          <a:stretch/>
        </p:blipFill>
        <p:spPr>
          <a:xfrm>
            <a:off x="4651647" y="0"/>
            <a:ext cx="4326221" cy="3372907"/>
          </a:xfrm>
          <a:prstGeom prst="rect">
            <a:avLst/>
          </a:prstGeom>
          <a:noFill/>
          <a:ln>
            <a:noFill/>
          </a:ln>
        </p:spPr>
      </p:pic>
      <p:sp>
        <p:nvSpPr>
          <p:cNvPr id="518" name="Google Shape;518;p2"/>
          <p:cNvSpPr/>
          <p:nvPr/>
        </p:nvSpPr>
        <p:spPr>
          <a:xfrm>
            <a:off x="7162800" y="2415217"/>
            <a:ext cx="4686300" cy="4293483"/>
          </a:xfrm>
          <a:prstGeom prst="rect">
            <a:avLst/>
          </a:prstGeom>
          <a:noFill/>
          <a:ln>
            <a:noFill/>
          </a:ln>
        </p:spPr>
        <p:txBody>
          <a:bodyPr anchorCtr="0" anchor="t" bIns="45700" lIns="91425" spcFirstLastPara="1" rIns="91425" wrap="square" tIns="45700">
            <a:spAutoFit/>
          </a:bodyPr>
          <a:lstStyle/>
          <a:p>
            <a:pPr indent="0" lvl="0" marL="0" marR="0" rtl="0" algn="r">
              <a:lnSpc>
                <a:spcPct val="150000"/>
              </a:lnSpc>
              <a:spcBef>
                <a:spcPts val="0"/>
              </a:spcBef>
              <a:spcAft>
                <a:spcPts val="0"/>
              </a:spcAft>
              <a:buClr>
                <a:srgbClr val="000000"/>
              </a:buClr>
              <a:buSzPts val="1400"/>
              <a:buFont typeface="Arial"/>
              <a:buNone/>
            </a:pPr>
            <a:r>
              <a:rPr b="0" i="0" lang="de-DE" sz="1400" u="none" cap="none" strike="noStrike">
                <a:solidFill>
                  <a:srgbClr val="000000"/>
                </a:solidFill>
                <a:latin typeface="Montserrat"/>
                <a:ea typeface="Montserrat"/>
                <a:cs typeface="Montserrat"/>
                <a:sym typeface="Montserrat"/>
              </a:rPr>
              <a:t>Real Projects is a cross-faculty seminar of the Munich University of Applied Sciences and the Strascheg Center for Entrepreneurship that teaches entrepreneurial thinking and action through interdisciplinary practical projects on topics relevant to society and technology. This gives HM students from all disciplines access to excellent entrepreneurship education in theory and practice. Through Real Projects, the entrepreneurs of tomorrow are trained - equipped with the skills to responsibly shape the future and to be able to realize their own (startup) ideas.</a:t>
            </a:r>
            <a:endParaRPr b="0" i="0" sz="1400" u="none" cap="none" strike="noStrike">
              <a:solidFill>
                <a:srgbClr val="000000"/>
              </a:solidFill>
              <a:latin typeface="Montserrat"/>
              <a:ea typeface="Montserrat"/>
              <a:cs typeface="Montserrat"/>
              <a:sym typeface="Montserrat"/>
            </a:endParaRPr>
          </a:p>
        </p:txBody>
      </p:sp>
      <p:pic>
        <p:nvPicPr>
          <p:cNvPr id="519" name="Google Shape;519;p2"/>
          <p:cNvPicPr preferRelativeResize="0"/>
          <p:nvPr/>
        </p:nvPicPr>
        <p:blipFill rotWithShape="1">
          <a:blip r:embed="rId5">
            <a:alphaModFix/>
          </a:blip>
          <a:srcRect b="0" l="0" r="0" t="0"/>
          <a:stretch/>
        </p:blipFill>
        <p:spPr>
          <a:xfrm>
            <a:off x="11407271" y="2226269"/>
            <a:ext cx="343538" cy="171769"/>
          </a:xfrm>
          <a:prstGeom prst="rect">
            <a:avLst/>
          </a:prstGeom>
          <a:noFill/>
          <a:ln>
            <a:noFill/>
          </a:ln>
        </p:spPr>
      </p:pic>
      <p:pic>
        <p:nvPicPr>
          <p:cNvPr id="520" name="Google Shape;520;p2"/>
          <p:cNvPicPr preferRelativeResize="0"/>
          <p:nvPr/>
        </p:nvPicPr>
        <p:blipFill rotWithShape="1">
          <a:blip r:embed="rId6">
            <a:alphaModFix/>
          </a:blip>
          <a:srcRect b="0" l="0" r="0" t="0"/>
          <a:stretch/>
        </p:blipFill>
        <p:spPr>
          <a:xfrm>
            <a:off x="358675" y="2209105"/>
            <a:ext cx="343539" cy="20612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g2bba53a863b_0_279"/>
          <p:cNvSpPr txBox="1"/>
          <p:nvPr>
            <p:ph type="title"/>
          </p:nvPr>
        </p:nvSpPr>
        <p:spPr>
          <a:xfrm>
            <a:off x="2812823" y="258483"/>
            <a:ext cx="6566400" cy="568800"/>
          </a:xfrm>
          <a:prstGeom prst="rect">
            <a:avLst/>
          </a:prstGeom>
          <a:noFill/>
          <a:ln>
            <a:noFill/>
          </a:ln>
        </p:spPr>
        <p:txBody>
          <a:bodyPr anchorCtr="0" anchor="t" bIns="45700" lIns="0" spcFirstLastPara="1" rIns="0" wrap="square" tIns="0">
            <a:noAutofit/>
          </a:bodyPr>
          <a:lstStyle/>
          <a:p>
            <a:pPr indent="0" lvl="0" marL="0" rtl="0" algn="ctr">
              <a:lnSpc>
                <a:spcPct val="90000"/>
              </a:lnSpc>
              <a:spcBef>
                <a:spcPts val="0"/>
              </a:spcBef>
              <a:spcAft>
                <a:spcPts val="0"/>
              </a:spcAft>
              <a:buClr>
                <a:schemeClr val="accent4"/>
              </a:buClr>
              <a:buSzPts val="3600"/>
              <a:buFont typeface="Proxima Nova"/>
              <a:buNone/>
            </a:pPr>
            <a:r>
              <a:rPr lang="de-DE">
                <a:solidFill>
                  <a:srgbClr val="002060"/>
                </a:solidFill>
              </a:rPr>
              <a:t>How &amp; Who can apply? </a:t>
            </a:r>
            <a:endParaRPr/>
          </a:p>
        </p:txBody>
      </p:sp>
      <p:pic>
        <p:nvPicPr>
          <p:cNvPr id="939" name="Google Shape;939;g2bba53a863b_0_279"/>
          <p:cNvPicPr preferRelativeResize="0"/>
          <p:nvPr/>
        </p:nvPicPr>
        <p:blipFill rotWithShape="1">
          <a:blip r:embed="rId3">
            <a:alphaModFix/>
          </a:blip>
          <a:srcRect b="0" l="81933" r="-703" t="53268"/>
          <a:stretch/>
        </p:blipFill>
        <p:spPr>
          <a:xfrm rot="5400000">
            <a:off x="1568091" y="-1105083"/>
            <a:ext cx="395147" cy="3204755"/>
          </a:xfrm>
          <a:prstGeom prst="rect">
            <a:avLst/>
          </a:prstGeom>
          <a:noFill/>
          <a:ln>
            <a:noFill/>
          </a:ln>
        </p:spPr>
      </p:pic>
      <p:pic>
        <p:nvPicPr>
          <p:cNvPr id="940" name="Google Shape;940;g2bba53a863b_0_279"/>
          <p:cNvPicPr preferRelativeResize="0"/>
          <p:nvPr/>
        </p:nvPicPr>
        <p:blipFill rotWithShape="1">
          <a:blip r:embed="rId3">
            <a:alphaModFix/>
          </a:blip>
          <a:srcRect b="0" l="79973" r="-704" t="53268"/>
          <a:stretch/>
        </p:blipFill>
        <p:spPr>
          <a:xfrm rot="5400000">
            <a:off x="10171769" y="-1125704"/>
            <a:ext cx="436386" cy="3204759"/>
          </a:xfrm>
          <a:prstGeom prst="rect">
            <a:avLst/>
          </a:prstGeom>
          <a:noFill/>
          <a:ln>
            <a:noFill/>
          </a:ln>
        </p:spPr>
      </p:pic>
      <p:sp>
        <p:nvSpPr>
          <p:cNvPr id="941" name="Google Shape;941;g2bba53a863b_0_279"/>
          <p:cNvSpPr/>
          <p:nvPr/>
        </p:nvSpPr>
        <p:spPr>
          <a:xfrm>
            <a:off x="163287" y="1123034"/>
            <a:ext cx="11800200" cy="5125500"/>
          </a:xfrm>
          <a:prstGeom prst="rect">
            <a:avLst/>
          </a:prstGeom>
          <a:solidFill>
            <a:srgbClr val="E1E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42" name="Google Shape;942;g2bba53a863b_0_279"/>
          <p:cNvSpPr txBox="1"/>
          <p:nvPr/>
        </p:nvSpPr>
        <p:spPr>
          <a:xfrm>
            <a:off x="342753" y="1116063"/>
            <a:ext cx="5769300" cy="4853700"/>
          </a:xfrm>
          <a:prstGeom prst="rect">
            <a:avLst/>
          </a:prstGeom>
          <a:noFill/>
          <a:ln>
            <a:noFill/>
          </a:ln>
        </p:spPr>
        <p:txBody>
          <a:bodyPr anchorCtr="0" anchor="t" bIns="45700" lIns="91425" spcFirstLastPara="1" rIns="91425" wrap="square" tIns="45700">
            <a:spAutoFit/>
          </a:bodyPr>
          <a:lstStyle/>
          <a:p>
            <a:pPr indent="0" lvl="0" marL="0" marR="0" rtl="0" algn="just">
              <a:lnSpc>
                <a:spcPct val="142857"/>
              </a:lnSpc>
              <a:spcBef>
                <a:spcPts val="800"/>
              </a:spcBef>
              <a:spcAft>
                <a:spcPts val="0"/>
              </a:spcAft>
              <a:buNone/>
            </a:pPr>
            <a:r>
              <a:rPr b="1" i="0" lang="de-DE" sz="1400" u="none" cap="none" strike="noStrike">
                <a:solidFill>
                  <a:schemeClr val="dk1"/>
                </a:solidFill>
                <a:latin typeface="Proxima Nova"/>
                <a:ea typeface="Proxima Nova"/>
                <a:cs typeface="Proxima Nova"/>
                <a:sym typeface="Proxima Nova"/>
              </a:rPr>
              <a:t>Regardless of Education background, a student (Solo team) and student teams from any academic discipline are welcomed and can participate in LEARN. </a:t>
            </a:r>
            <a:r>
              <a:rPr b="0" i="0" lang="de-DE" sz="1400" u="none" cap="none" strike="noStrike">
                <a:solidFill>
                  <a:schemeClr val="dk1"/>
                </a:solidFill>
                <a:latin typeface="Proxima Nova"/>
                <a:ea typeface="Proxima Nova"/>
                <a:cs typeface="Proxima Nova"/>
                <a:sym typeface="Proxima Nova"/>
              </a:rPr>
              <a:t>The main criteria is to have a wish and mission to develop an idea and concept, solving specific challenges within one of SFF Verticals.</a:t>
            </a:r>
            <a:endParaRPr/>
          </a:p>
          <a:p>
            <a:pPr indent="0" lvl="0" marL="0" marR="0" rtl="0" algn="just">
              <a:lnSpc>
                <a:spcPct val="142857"/>
              </a:lnSpc>
              <a:spcBef>
                <a:spcPts val="800"/>
              </a:spcBef>
              <a:spcAft>
                <a:spcPts val="0"/>
              </a:spcAft>
              <a:buNone/>
            </a:pPr>
            <a:r>
              <a:rPr b="0" i="0" lang="de-DE" sz="1400" u="none" cap="none" strike="noStrike">
                <a:solidFill>
                  <a:schemeClr val="dk1"/>
                </a:solidFill>
                <a:latin typeface="Proxima Nova"/>
                <a:ea typeface="Proxima Nova"/>
                <a:cs typeface="Proxima Nova"/>
                <a:sym typeface="Proxima Nova"/>
              </a:rPr>
              <a:t>Before the program starts, we launch an open call, which is a period of time when single students, student teams or even students from the entire course can apply for LEAN. </a:t>
            </a:r>
            <a:r>
              <a:rPr b="1" i="0" lang="de-DE" sz="1400" u="none" cap="none" strike="noStrike">
                <a:solidFill>
                  <a:schemeClr val="dk1"/>
                </a:solidFill>
                <a:latin typeface="Proxima Nova"/>
                <a:ea typeface="Proxima Nova"/>
                <a:cs typeface="Proxima Nova"/>
                <a:sym typeface="Proxima Nova"/>
              </a:rPr>
              <a:t>Applicants must apply via the online application form. </a:t>
            </a:r>
            <a:r>
              <a:rPr b="0" i="0" lang="de-DE" sz="1400" u="none" cap="none" strike="noStrike">
                <a:solidFill>
                  <a:schemeClr val="dk1"/>
                </a:solidFill>
                <a:latin typeface="Proxima Nova"/>
                <a:ea typeface="Proxima Nova"/>
                <a:cs typeface="Proxima Nova"/>
                <a:sym typeface="Proxima Nova"/>
              </a:rPr>
              <a:t>After the LEARN application deadline, everyone will get the email with the SFF platform registration link. Each person must do the platform registration, which will then enroll everyone into the community group of LEARN, where all program details, events and program participants are gathered.</a:t>
            </a:r>
            <a:endParaRPr/>
          </a:p>
          <a:p>
            <a:pPr indent="0" lvl="0" marL="0" marR="0" rtl="0" algn="ctr">
              <a:lnSpc>
                <a:spcPct val="142857"/>
              </a:lnSpc>
              <a:spcBef>
                <a:spcPts val="800"/>
              </a:spcBef>
              <a:spcAft>
                <a:spcPts val="0"/>
              </a:spcAft>
              <a:buNone/>
            </a:pPr>
            <a:r>
              <a:rPr b="1" i="0" lang="de-DE" sz="1400" u="none" cap="none" strike="noStrike">
                <a:solidFill>
                  <a:srgbClr val="002060"/>
                </a:solidFill>
                <a:latin typeface="Proxima Nova"/>
                <a:ea typeface="Proxima Nova"/>
                <a:cs typeface="Proxima Nova"/>
                <a:sym typeface="Proxima Nova"/>
              </a:rPr>
              <a:t>For detailed information about each session purpose and structure, </a:t>
            </a:r>
            <a:r>
              <a:rPr b="1" i="0" lang="de-DE" sz="1600" u="none" cap="none" strike="noStrike">
                <a:solidFill>
                  <a:srgbClr val="002060"/>
                </a:solidFill>
                <a:latin typeface="Proxima Nova"/>
                <a:ea typeface="Proxima Nova"/>
                <a:cs typeface="Proxima Nova"/>
                <a:sym typeface="Proxima Nova"/>
              </a:rPr>
              <a:t>check out the Appendix</a:t>
            </a:r>
            <a:endParaRPr/>
          </a:p>
        </p:txBody>
      </p:sp>
      <p:pic>
        <p:nvPicPr>
          <p:cNvPr id="943" name="Google Shape;943;g2bba53a863b_0_279"/>
          <p:cNvPicPr preferRelativeResize="0"/>
          <p:nvPr/>
        </p:nvPicPr>
        <p:blipFill rotWithShape="1">
          <a:blip r:embed="rId4">
            <a:alphaModFix/>
          </a:blip>
          <a:srcRect b="-210" l="11032" r="0" t="0"/>
          <a:stretch/>
        </p:blipFill>
        <p:spPr>
          <a:xfrm>
            <a:off x="6291647" y="1656436"/>
            <a:ext cx="5478667" cy="411604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pic>
        <p:nvPicPr>
          <p:cNvPr id="948" name="Google Shape;948;g28421340e2c_0_236"/>
          <p:cNvPicPr preferRelativeResize="0"/>
          <p:nvPr/>
        </p:nvPicPr>
        <p:blipFill rotWithShape="1">
          <a:blip r:embed="rId3">
            <a:alphaModFix/>
          </a:blip>
          <a:srcRect b="0" l="0" r="0" t="0"/>
          <a:stretch/>
        </p:blipFill>
        <p:spPr>
          <a:xfrm>
            <a:off x="0" y="0"/>
            <a:ext cx="12192005" cy="685799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g1f2bd0dfcfe_0_187"/>
          <p:cNvSpPr txBox="1"/>
          <p:nvPr>
            <p:ph idx="1" type="body"/>
          </p:nvPr>
        </p:nvSpPr>
        <p:spPr>
          <a:xfrm>
            <a:off x="447674" y="2568144"/>
            <a:ext cx="5525100" cy="794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de-DE" sz="1800"/>
              <a:t>Precelerator Programm für Real Projects SS24</a:t>
            </a:r>
            <a:endParaRPr sz="1800"/>
          </a:p>
          <a:p>
            <a:pPr indent="0" lvl="0" marL="0" rtl="0" algn="l">
              <a:lnSpc>
                <a:spcPct val="90000"/>
              </a:lnSpc>
              <a:spcBef>
                <a:spcPts val="0"/>
              </a:spcBef>
              <a:spcAft>
                <a:spcPts val="0"/>
              </a:spcAft>
              <a:buSzPts val="2300"/>
              <a:buNone/>
            </a:pPr>
            <a:r>
              <a:t/>
            </a:r>
            <a:endParaRPr/>
          </a:p>
        </p:txBody>
      </p:sp>
      <p:sp>
        <p:nvSpPr>
          <p:cNvPr id="955" name="Google Shape;955;g1f2bd0dfcfe_0_187"/>
          <p:cNvSpPr/>
          <p:nvPr/>
        </p:nvSpPr>
        <p:spPr>
          <a:xfrm>
            <a:off x="537075" y="2967775"/>
            <a:ext cx="6124200" cy="29364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g1f2bd0dfcfe_0_187"/>
          <p:cNvSpPr txBox="1"/>
          <p:nvPr>
            <p:ph idx="2" type="body"/>
          </p:nvPr>
        </p:nvSpPr>
        <p:spPr>
          <a:xfrm>
            <a:off x="460875" y="2967775"/>
            <a:ext cx="6442200" cy="2664900"/>
          </a:xfrm>
          <a:prstGeom prst="rect">
            <a:avLst/>
          </a:prstGeom>
          <a:noFill/>
          <a:ln>
            <a:noFill/>
          </a:ln>
        </p:spPr>
        <p:txBody>
          <a:bodyPr anchorCtr="0" anchor="t" bIns="45700" lIns="91425" spcFirstLastPara="1" rIns="91425" wrap="square" tIns="45700">
            <a:noAutofit/>
          </a:bodyPr>
          <a:lstStyle/>
          <a:p>
            <a:pPr indent="-330200" lvl="0" marL="457200" rtl="0" algn="l">
              <a:lnSpc>
                <a:spcPct val="130000"/>
              </a:lnSpc>
              <a:spcBef>
                <a:spcPts val="0"/>
              </a:spcBef>
              <a:spcAft>
                <a:spcPts val="0"/>
              </a:spcAft>
              <a:buSzPts val="1600"/>
              <a:buChar char="●"/>
            </a:pPr>
            <a:r>
              <a:rPr lang="de-DE" sz="1600"/>
              <a:t>dienstags 13-14h: </a:t>
            </a:r>
            <a:r>
              <a:rPr b="1" lang="de-DE" sz="1600"/>
              <a:t>Tech Open Hour </a:t>
            </a:r>
            <a:endParaRPr b="1" sz="1600"/>
          </a:p>
          <a:p>
            <a:pPr indent="-330200" lvl="0" marL="457200" rtl="0" algn="l">
              <a:lnSpc>
                <a:spcPct val="130000"/>
              </a:lnSpc>
              <a:spcBef>
                <a:spcPts val="0"/>
              </a:spcBef>
              <a:spcAft>
                <a:spcPts val="0"/>
              </a:spcAft>
              <a:buSzPts val="1600"/>
              <a:buChar char="●"/>
            </a:pPr>
            <a:r>
              <a:rPr lang="de-DE" sz="1600"/>
              <a:t>Mo, 07.05.,16h: </a:t>
            </a:r>
            <a:r>
              <a:rPr b="1" lang="de-DE" sz="1600"/>
              <a:t>KI generierte App MockUps</a:t>
            </a:r>
            <a:endParaRPr sz="1600"/>
          </a:p>
          <a:p>
            <a:pPr indent="-330200" lvl="0" marL="457200" rtl="0" algn="l">
              <a:lnSpc>
                <a:spcPct val="130000"/>
              </a:lnSpc>
              <a:spcBef>
                <a:spcPts val="0"/>
              </a:spcBef>
              <a:spcAft>
                <a:spcPts val="0"/>
              </a:spcAft>
              <a:buSzPts val="1600"/>
              <a:buChar char="●"/>
            </a:pPr>
            <a:r>
              <a:rPr lang="de-DE" sz="1600"/>
              <a:t>Mo, 13.05., 16h: </a:t>
            </a:r>
            <a:r>
              <a:rPr b="1" lang="de-DE" sz="1600"/>
              <a:t>Software Prototyping mit Zapier</a:t>
            </a:r>
            <a:endParaRPr sz="1600"/>
          </a:p>
          <a:p>
            <a:pPr indent="-330200" lvl="0" marL="457200" rtl="0" algn="l">
              <a:lnSpc>
                <a:spcPct val="130000"/>
              </a:lnSpc>
              <a:spcBef>
                <a:spcPts val="0"/>
              </a:spcBef>
              <a:spcAft>
                <a:spcPts val="0"/>
              </a:spcAft>
              <a:buSzPts val="1600"/>
              <a:buChar char="●"/>
            </a:pPr>
            <a:r>
              <a:rPr lang="de-DE" sz="1600"/>
              <a:t>Mi, 15.05., 16h: </a:t>
            </a:r>
            <a:r>
              <a:rPr b="1" lang="de-DE" sz="1600"/>
              <a:t>How to create a killer product</a:t>
            </a:r>
            <a:endParaRPr sz="1600"/>
          </a:p>
          <a:p>
            <a:pPr indent="-330200" lvl="0" marL="457200" rtl="0" algn="l">
              <a:lnSpc>
                <a:spcPct val="130000"/>
              </a:lnSpc>
              <a:spcBef>
                <a:spcPts val="0"/>
              </a:spcBef>
              <a:spcAft>
                <a:spcPts val="0"/>
              </a:spcAft>
              <a:buSzPts val="1600"/>
              <a:buChar char="●"/>
            </a:pPr>
            <a:r>
              <a:rPr lang="de-DE" sz="1600"/>
              <a:t>Di, 21.05., 16h: </a:t>
            </a:r>
            <a:r>
              <a:rPr b="1" lang="de-DE" sz="1600"/>
              <a:t>Software Prototyping mit Bubble</a:t>
            </a:r>
            <a:endParaRPr b="1" sz="1600"/>
          </a:p>
          <a:p>
            <a:pPr indent="-330200" lvl="0" marL="457200" rtl="0" algn="l">
              <a:lnSpc>
                <a:spcPct val="130000"/>
              </a:lnSpc>
              <a:spcBef>
                <a:spcPts val="0"/>
              </a:spcBef>
              <a:spcAft>
                <a:spcPts val="0"/>
              </a:spcAft>
              <a:buSzPts val="1600"/>
              <a:buChar char="●"/>
            </a:pPr>
            <a:r>
              <a:rPr lang="de-DE" sz="1600"/>
              <a:t>Di, 28.5., 16h: </a:t>
            </a:r>
            <a:r>
              <a:rPr b="1" lang="de-DE" sz="1600"/>
              <a:t>Webflow Workshop</a:t>
            </a:r>
            <a:endParaRPr b="1" sz="1600"/>
          </a:p>
          <a:p>
            <a:pPr indent="-330200" lvl="0" marL="457200" rtl="0" algn="l">
              <a:lnSpc>
                <a:spcPct val="130000"/>
              </a:lnSpc>
              <a:spcBef>
                <a:spcPts val="0"/>
              </a:spcBef>
              <a:spcAft>
                <a:spcPts val="0"/>
              </a:spcAft>
              <a:buSzPts val="1600"/>
              <a:buChar char="●"/>
            </a:pPr>
            <a:r>
              <a:rPr lang="de-DE" sz="1600"/>
              <a:t>Mo, 03.06., 16h: </a:t>
            </a:r>
            <a:r>
              <a:rPr b="1" lang="de-DE" sz="1600"/>
              <a:t>Prototyp Check &amp; Mentoring</a:t>
            </a:r>
            <a:endParaRPr b="1" sz="1600"/>
          </a:p>
          <a:p>
            <a:pPr indent="0" lvl="0" marL="0" rtl="0" algn="l">
              <a:lnSpc>
                <a:spcPct val="130000"/>
              </a:lnSpc>
              <a:spcBef>
                <a:spcPts val="0"/>
              </a:spcBef>
              <a:spcAft>
                <a:spcPts val="0"/>
              </a:spcAft>
              <a:buNone/>
            </a:pPr>
            <a:r>
              <a:rPr lang="de-DE" sz="1600"/>
              <a:t>(Do, 13.06., 17h: </a:t>
            </a:r>
            <a:r>
              <a:rPr b="1" lang="de-DE" sz="1600"/>
              <a:t>Startup &amp; Students Summer Party geplant)</a:t>
            </a:r>
            <a:endParaRPr b="1" sz="1600"/>
          </a:p>
          <a:p>
            <a:pPr indent="0" lvl="0" marL="0" rtl="0" algn="l">
              <a:lnSpc>
                <a:spcPct val="115000"/>
              </a:lnSpc>
              <a:spcBef>
                <a:spcPts val="0"/>
              </a:spcBef>
              <a:spcAft>
                <a:spcPts val="0"/>
              </a:spcAft>
              <a:buClr>
                <a:schemeClr val="dk1"/>
              </a:buClr>
              <a:buSzPts val="1700"/>
              <a:buFont typeface="Arial"/>
              <a:buNone/>
            </a:pPr>
            <a:r>
              <a:rPr b="1" lang="de-DE" sz="1600"/>
              <a:t>  www.sce.de/precelerator</a:t>
            </a:r>
            <a:endParaRPr b="1" sz="1600">
              <a:solidFill>
                <a:srgbClr val="0000FF"/>
              </a:solidFill>
            </a:endParaRPr>
          </a:p>
        </p:txBody>
      </p:sp>
      <p:sp>
        <p:nvSpPr>
          <p:cNvPr id="957" name="Google Shape;957;g1f2bd0dfcfe_0_187"/>
          <p:cNvSpPr/>
          <p:nvPr/>
        </p:nvSpPr>
        <p:spPr>
          <a:xfrm>
            <a:off x="7508975" y="4768800"/>
            <a:ext cx="3512400" cy="18318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58" name="Google Shape;958;g1f2bd0dfcfe_0_187"/>
          <p:cNvPicPr preferRelativeResize="0"/>
          <p:nvPr/>
        </p:nvPicPr>
        <p:blipFill rotWithShape="1">
          <a:blip r:embed="rId3">
            <a:alphaModFix/>
          </a:blip>
          <a:srcRect b="0" l="0" r="0" t="0"/>
          <a:stretch/>
        </p:blipFill>
        <p:spPr>
          <a:xfrm>
            <a:off x="9345150" y="4932200"/>
            <a:ext cx="1505000" cy="1505000"/>
          </a:xfrm>
          <a:prstGeom prst="rect">
            <a:avLst/>
          </a:prstGeom>
          <a:noFill/>
          <a:ln>
            <a:noFill/>
          </a:ln>
        </p:spPr>
      </p:pic>
      <p:sp>
        <p:nvSpPr>
          <p:cNvPr id="959" name="Google Shape;959;g1f2bd0dfcfe_0_187"/>
          <p:cNvSpPr txBox="1"/>
          <p:nvPr/>
        </p:nvSpPr>
        <p:spPr>
          <a:xfrm>
            <a:off x="7584175" y="5314375"/>
            <a:ext cx="1922400" cy="66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700"/>
              <a:buFont typeface="Arial"/>
              <a:buNone/>
            </a:pPr>
            <a:r>
              <a:rPr b="1" lang="de-DE" sz="1600">
                <a:solidFill>
                  <a:schemeClr val="dk1"/>
                </a:solidFill>
                <a:latin typeface="Roboto"/>
                <a:ea typeface="Roboto"/>
                <a:cs typeface="Roboto"/>
                <a:sym typeface="Roboto"/>
              </a:rPr>
              <a:t>Alle Eventinfos &amp; Anmeldung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cxnSp>
        <p:nvCxnSpPr>
          <p:cNvPr id="964" name="Google Shape;964;p6"/>
          <p:cNvCxnSpPr/>
          <p:nvPr/>
        </p:nvCxnSpPr>
        <p:spPr>
          <a:xfrm>
            <a:off x="1559496" y="4436433"/>
            <a:ext cx="9390298" cy="0"/>
          </a:xfrm>
          <a:prstGeom prst="straightConnector1">
            <a:avLst/>
          </a:prstGeom>
          <a:noFill/>
          <a:ln cap="flat" cmpd="sng" w="76200">
            <a:solidFill>
              <a:schemeClr val="dk1"/>
            </a:solidFill>
            <a:prstDash val="solid"/>
            <a:round/>
            <a:headEnd len="sm" w="sm" type="none"/>
            <a:tailEnd len="sm" w="sm" type="none"/>
          </a:ln>
        </p:spPr>
      </p:cxnSp>
      <p:sp>
        <p:nvSpPr>
          <p:cNvPr id="965" name="Google Shape;965;p6"/>
          <p:cNvSpPr/>
          <p:nvPr/>
        </p:nvSpPr>
        <p:spPr>
          <a:xfrm>
            <a:off x="7033160" y="4135163"/>
            <a:ext cx="594900" cy="586500"/>
          </a:xfrm>
          <a:prstGeom prst="ellipse">
            <a:avLst/>
          </a:prstGeom>
          <a:solidFill>
            <a:schemeClr val="accent2"/>
          </a:solidFill>
          <a:ln cap="flat" cmpd="sng" w="25400">
            <a:solidFill>
              <a:srgbClr val="AC5B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66" name="Google Shape;966;p6"/>
          <p:cNvSpPr/>
          <p:nvPr/>
        </p:nvSpPr>
        <p:spPr>
          <a:xfrm>
            <a:off x="488932" y="1340768"/>
            <a:ext cx="11214136" cy="2515268"/>
          </a:xfrm>
          <a:custGeom>
            <a:rect b="b" l="l" r="r" t="t"/>
            <a:pathLst>
              <a:path extrusionOk="0" h="5046980" w="6471284">
                <a:moveTo>
                  <a:pt x="6471007" y="0"/>
                </a:moveTo>
                <a:lnTo>
                  <a:pt x="0" y="0"/>
                </a:lnTo>
                <a:lnTo>
                  <a:pt x="0" y="5046704"/>
                </a:lnTo>
                <a:lnTo>
                  <a:pt x="6471007" y="5046704"/>
                </a:lnTo>
                <a:lnTo>
                  <a:pt x="6471007" y="0"/>
                </a:lnTo>
                <a:close/>
              </a:path>
            </a:pathLst>
          </a:custGeom>
          <a:solidFill>
            <a:srgbClr val="FFFFFF"/>
          </a:solidFill>
          <a:ln cap="flat" cmpd="sng" w="9525">
            <a:solidFill>
              <a:schemeClr val="lt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67" name="Google Shape;967;p6"/>
          <p:cNvSpPr/>
          <p:nvPr/>
        </p:nvSpPr>
        <p:spPr>
          <a:xfrm rot="2073787">
            <a:off x="11130710" y="1318601"/>
            <a:ext cx="828042" cy="240564"/>
          </a:xfrm>
          <a:custGeom>
            <a:rect b="b" l="l" r="r" t="t"/>
            <a:pathLst>
              <a:path extrusionOk="0" h="554989" w="1089025">
                <a:moveTo>
                  <a:pt x="1088972" y="0"/>
                </a:moveTo>
                <a:lnTo>
                  <a:pt x="0" y="0"/>
                </a:lnTo>
                <a:lnTo>
                  <a:pt x="0" y="554956"/>
                </a:lnTo>
                <a:lnTo>
                  <a:pt x="1088972" y="554956"/>
                </a:lnTo>
                <a:lnTo>
                  <a:pt x="1088972" y="0"/>
                </a:lnTo>
                <a:close/>
              </a:path>
            </a:pathLst>
          </a:custGeom>
          <a:solidFill>
            <a:srgbClr val="00B5E1">
              <a:alpha val="66274"/>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68" name="Google Shape;968;p6"/>
          <p:cNvSpPr txBox="1"/>
          <p:nvPr/>
        </p:nvSpPr>
        <p:spPr>
          <a:xfrm>
            <a:off x="595274" y="226149"/>
            <a:ext cx="11358642" cy="94982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BFBCA5"/>
              </a:buClr>
              <a:buSzPts val="3200"/>
              <a:buFont typeface="Arial"/>
              <a:buNone/>
            </a:pPr>
            <a:r>
              <a:rPr b="1" i="0" lang="de-DE" sz="3200" u="none" cap="none" strike="noStrike">
                <a:solidFill>
                  <a:schemeClr val="dk1"/>
                </a:solidFill>
                <a:latin typeface="Arial"/>
                <a:ea typeface="Arial"/>
                <a:cs typeface="Arial"/>
                <a:sym typeface="Arial"/>
              </a:rPr>
              <a:t>HOCHSCHULZERTIFIKAT UNTERNEHMERISCHES DENKEN UND HANDELN</a:t>
            </a:r>
            <a:endParaRPr b="0" i="0" sz="1400" u="none" cap="none" strike="noStrike">
              <a:solidFill>
                <a:srgbClr val="000000"/>
              </a:solidFill>
              <a:latin typeface="Arial"/>
              <a:ea typeface="Arial"/>
              <a:cs typeface="Arial"/>
              <a:sym typeface="Arial"/>
            </a:endParaRPr>
          </a:p>
        </p:txBody>
      </p:sp>
      <p:sp>
        <p:nvSpPr>
          <p:cNvPr id="969" name="Google Shape;969;p6"/>
          <p:cNvSpPr txBox="1"/>
          <p:nvPr/>
        </p:nvSpPr>
        <p:spPr>
          <a:xfrm>
            <a:off x="1631504" y="4762235"/>
            <a:ext cx="1071600" cy="586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de-DE" sz="1800" u="none" cap="none" strike="noStrike">
                <a:solidFill>
                  <a:schemeClr val="dk1"/>
                </a:solidFill>
                <a:latin typeface="Arial"/>
                <a:ea typeface="Arial"/>
                <a:cs typeface="Arial"/>
                <a:sym typeface="Arial"/>
              </a:rPr>
              <a:t>MOOC</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de-DE" sz="1400" u="none" cap="none" strike="noStrike">
                <a:solidFill>
                  <a:schemeClr val="dk1"/>
                </a:solidFill>
                <a:latin typeface="Arial"/>
                <a:ea typeface="Arial"/>
                <a:cs typeface="Arial"/>
                <a:sym typeface="Arial"/>
              </a:rPr>
              <a:t>(2 ECTS)</a:t>
            </a:r>
            <a:endParaRPr b="0" i="0" sz="1400" u="none" cap="none" strike="noStrike">
              <a:solidFill>
                <a:srgbClr val="000000"/>
              </a:solidFill>
              <a:latin typeface="Arial"/>
              <a:ea typeface="Arial"/>
              <a:cs typeface="Arial"/>
              <a:sym typeface="Arial"/>
            </a:endParaRPr>
          </a:p>
        </p:txBody>
      </p:sp>
      <p:sp>
        <p:nvSpPr>
          <p:cNvPr id="970" name="Google Shape;970;p6"/>
          <p:cNvSpPr txBox="1"/>
          <p:nvPr/>
        </p:nvSpPr>
        <p:spPr>
          <a:xfrm>
            <a:off x="723488" y="1529685"/>
            <a:ext cx="10701104" cy="2187347"/>
          </a:xfrm>
          <a:prstGeom prst="rect">
            <a:avLst/>
          </a:prstGeom>
          <a:noFill/>
          <a:ln>
            <a:noFill/>
          </a:ln>
        </p:spPr>
        <p:txBody>
          <a:bodyPr anchorCtr="0" anchor="t" bIns="45700" lIns="91425" spcFirstLastPara="1" rIns="91425" wrap="square" tIns="45700">
            <a:noAutofit/>
          </a:bodyPr>
          <a:lstStyle/>
          <a:p>
            <a:pPr indent="-342900" lvl="0" marL="457200" marR="0" rtl="0" algn="l">
              <a:lnSpc>
                <a:spcPct val="100000"/>
              </a:lnSpc>
              <a:spcBef>
                <a:spcPts val="0"/>
              </a:spcBef>
              <a:spcAft>
                <a:spcPts val="0"/>
              </a:spcAft>
              <a:buClr>
                <a:schemeClr val="dk1"/>
              </a:buClr>
              <a:buSzPts val="1800"/>
              <a:buFont typeface="Arial"/>
              <a:buChar char="•"/>
            </a:pPr>
            <a:r>
              <a:rPr b="0" i="0" lang="de-DE" sz="1800" u="none" cap="none" strike="noStrike">
                <a:solidFill>
                  <a:schemeClr val="dk1"/>
                </a:solidFill>
                <a:latin typeface="Arial"/>
                <a:ea typeface="Arial"/>
                <a:cs typeface="Arial"/>
                <a:sym typeface="Arial"/>
              </a:rPr>
              <a:t>Nehme self-paced am MOOC "Introduction to Entrepreneurship" teil und schreibe einen Reflexionsbericht </a:t>
            </a:r>
            <a:endParaRPr b="0" i="0" sz="14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de-DE" sz="1800" u="none" cap="none" strike="noStrike">
                <a:solidFill>
                  <a:schemeClr val="dk1"/>
                </a:solidFill>
                <a:latin typeface="Arial"/>
                <a:ea typeface="Arial"/>
                <a:cs typeface="Arial"/>
                <a:sym typeface="Arial"/>
              </a:rPr>
              <a:t>Lass dir die 5 ECTS des Real Projects für das Zertifikat Unternehmerisches Denken und Handeln direkt anrechnen</a:t>
            </a:r>
            <a:endParaRPr b="0" i="0" sz="14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de-DE" sz="1800" u="none" cap="none" strike="noStrike">
                <a:solidFill>
                  <a:schemeClr val="dk1"/>
                </a:solidFill>
                <a:latin typeface="Arial"/>
                <a:ea typeface="Arial"/>
                <a:cs typeface="Arial"/>
                <a:sym typeface="Arial"/>
              </a:rPr>
              <a:t>Organisiere dir ein Start-up- oder Intrapreneurship-Praktikum und reiche einen Bericht ein </a:t>
            </a:r>
            <a:endParaRPr b="0" i="0" sz="14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de-DE" sz="1800" u="none" cap="none" strike="noStrike">
                <a:solidFill>
                  <a:schemeClr val="dk1"/>
                </a:solidFill>
                <a:latin typeface="Arial"/>
                <a:ea typeface="Arial"/>
                <a:cs typeface="Arial"/>
                <a:sym typeface="Arial"/>
              </a:rPr>
              <a:t>Schreibe einen Abschlussbericht über deine Erfahrungen im Kontext unternehmerischen Denken und Handelns</a:t>
            </a:r>
            <a:endParaRPr b="0" i="0" sz="1400" u="none" cap="none" strike="noStrike">
              <a:solidFill>
                <a:srgbClr val="000000"/>
              </a:solidFill>
              <a:latin typeface="Arial"/>
              <a:ea typeface="Arial"/>
              <a:cs typeface="Arial"/>
              <a:sym typeface="Arial"/>
            </a:endParaRPr>
          </a:p>
        </p:txBody>
      </p:sp>
      <p:sp>
        <p:nvSpPr>
          <p:cNvPr id="971" name="Google Shape;971;p6"/>
          <p:cNvSpPr txBox="1"/>
          <p:nvPr/>
        </p:nvSpPr>
        <p:spPr>
          <a:xfrm>
            <a:off x="6401953" y="4790914"/>
            <a:ext cx="1857300" cy="5577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800"/>
              <a:buFont typeface="Arial"/>
              <a:buNone/>
            </a:pPr>
            <a:r>
              <a:rPr b="1" i="0" lang="de-DE" sz="1800" u="none" cap="none" strike="noStrike">
                <a:solidFill>
                  <a:schemeClr val="dk1"/>
                </a:solidFill>
                <a:latin typeface="Arial"/>
                <a:ea typeface="Arial"/>
                <a:cs typeface="Arial"/>
                <a:sym typeface="Arial"/>
              </a:rPr>
              <a:t>Praxis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400"/>
              <a:buFont typeface="Arial"/>
              <a:buNone/>
            </a:pPr>
            <a:r>
              <a:rPr b="0" i="0" lang="de-DE" sz="1400" u="none" cap="none" strike="noStrike">
                <a:solidFill>
                  <a:schemeClr val="dk1"/>
                </a:solidFill>
                <a:latin typeface="Arial"/>
                <a:ea typeface="Arial"/>
                <a:cs typeface="Arial"/>
                <a:sym typeface="Arial"/>
              </a:rPr>
              <a:t>(5 ECTS)</a:t>
            </a:r>
            <a:endParaRPr b="0" i="0" sz="1400" u="none" cap="none" strike="noStrike">
              <a:solidFill>
                <a:schemeClr val="dk1"/>
              </a:solidFill>
              <a:latin typeface="Arial"/>
              <a:ea typeface="Arial"/>
              <a:cs typeface="Arial"/>
              <a:sym typeface="Arial"/>
            </a:endParaRPr>
          </a:p>
        </p:txBody>
      </p:sp>
      <p:sp>
        <p:nvSpPr>
          <p:cNvPr id="972" name="Google Shape;972;p6"/>
          <p:cNvSpPr txBox="1"/>
          <p:nvPr/>
        </p:nvSpPr>
        <p:spPr>
          <a:xfrm>
            <a:off x="3083434" y="4805014"/>
            <a:ext cx="2928900" cy="5436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800"/>
              <a:buFont typeface="Arial"/>
              <a:buNone/>
            </a:pPr>
            <a:r>
              <a:rPr b="1" i="0" lang="de-DE" sz="1800" u="none" cap="none" strike="noStrike">
                <a:solidFill>
                  <a:schemeClr val="dk1"/>
                </a:solidFill>
                <a:latin typeface="Arial"/>
                <a:ea typeface="Arial"/>
                <a:cs typeface="Arial"/>
                <a:sym typeface="Arial"/>
              </a:rPr>
              <a:t>Vertiefung </a:t>
            </a:r>
            <a:br>
              <a:rPr b="0" i="0" lang="de-DE" sz="2000" u="none" cap="none" strike="noStrike">
                <a:solidFill>
                  <a:schemeClr val="dk1"/>
                </a:solidFill>
                <a:latin typeface="Arial"/>
                <a:ea typeface="Arial"/>
                <a:cs typeface="Arial"/>
                <a:sym typeface="Arial"/>
              </a:rPr>
            </a:br>
            <a:r>
              <a:rPr b="0" i="0" lang="de-DE" sz="1400" u="none" cap="none" strike="noStrike">
                <a:solidFill>
                  <a:schemeClr val="dk1"/>
                </a:solidFill>
                <a:latin typeface="Arial"/>
                <a:ea typeface="Arial"/>
                <a:cs typeface="Arial"/>
                <a:sym typeface="Arial"/>
              </a:rPr>
              <a:t>(=Real Project, 5 ECTS)</a:t>
            </a:r>
            <a:endParaRPr b="0" i="0" sz="1400" u="none" cap="none" strike="noStrike">
              <a:solidFill>
                <a:schemeClr val="dk1"/>
              </a:solidFill>
              <a:latin typeface="Arial"/>
              <a:ea typeface="Arial"/>
              <a:cs typeface="Arial"/>
              <a:sym typeface="Arial"/>
            </a:endParaRPr>
          </a:p>
        </p:txBody>
      </p:sp>
      <p:sp>
        <p:nvSpPr>
          <p:cNvPr id="973" name="Google Shape;973;p6"/>
          <p:cNvSpPr txBox="1"/>
          <p:nvPr/>
        </p:nvSpPr>
        <p:spPr>
          <a:xfrm>
            <a:off x="9141426" y="4784890"/>
            <a:ext cx="2643300" cy="5637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800"/>
              <a:buFont typeface="Arial"/>
              <a:buNone/>
            </a:pPr>
            <a:r>
              <a:rPr b="1" i="0" lang="de-DE" sz="1800" u="none" cap="none" strike="noStrike">
                <a:solidFill>
                  <a:schemeClr val="dk1"/>
                </a:solidFill>
                <a:latin typeface="Arial"/>
                <a:ea typeface="Arial"/>
                <a:cs typeface="Arial"/>
                <a:sym typeface="Arial"/>
              </a:rPr>
              <a:t>Abschlussbericht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400"/>
              <a:buFont typeface="Arial"/>
              <a:buNone/>
            </a:pPr>
            <a:r>
              <a:rPr b="0" i="0" lang="de-DE" sz="1400" u="none" cap="none" strike="noStrike">
                <a:solidFill>
                  <a:schemeClr val="dk1"/>
                </a:solidFill>
                <a:latin typeface="Arial"/>
                <a:ea typeface="Arial"/>
                <a:cs typeface="Arial"/>
                <a:sym typeface="Arial"/>
              </a:rPr>
              <a:t>(3 ECTS)</a:t>
            </a:r>
            <a:endParaRPr b="0" i="0" sz="1400" u="none" cap="none" strike="noStrike">
              <a:solidFill>
                <a:schemeClr val="dk1"/>
              </a:solidFill>
              <a:latin typeface="Arial"/>
              <a:ea typeface="Arial"/>
              <a:cs typeface="Arial"/>
              <a:sym typeface="Arial"/>
            </a:endParaRPr>
          </a:p>
        </p:txBody>
      </p:sp>
      <p:sp>
        <p:nvSpPr>
          <p:cNvPr id="974" name="Google Shape;974;p6"/>
          <p:cNvSpPr txBox="1"/>
          <p:nvPr/>
        </p:nvSpPr>
        <p:spPr>
          <a:xfrm>
            <a:off x="1505775" y="5451400"/>
            <a:ext cx="9348300" cy="1358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000"/>
              <a:buFont typeface="Arial"/>
              <a:buNone/>
            </a:pPr>
            <a:r>
              <a:rPr b="1" i="0" lang="de-DE" sz="2000" u="none" cap="none" strike="noStrike">
                <a:solidFill>
                  <a:schemeClr val="dk1"/>
                </a:solidFill>
                <a:latin typeface="Arial"/>
                <a:ea typeface="Arial"/>
                <a:cs typeface="Arial"/>
                <a:sym typeface="Arial"/>
              </a:rPr>
              <a:t>Ansprechpartnerin: </a:t>
            </a:r>
            <a:endParaRPr b="1" i="0" sz="20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2000"/>
              <a:buFont typeface="Arial"/>
              <a:buNone/>
            </a:pPr>
            <a:r>
              <a:rPr b="0" i="0" lang="de-DE" sz="2000" u="none" cap="none" strike="noStrike">
                <a:solidFill>
                  <a:schemeClr val="dk1"/>
                </a:solidFill>
                <a:latin typeface="Arial"/>
                <a:ea typeface="Arial"/>
                <a:cs typeface="Arial"/>
                <a:sym typeface="Arial"/>
              </a:rPr>
              <a:t>Johanna Kobilke | Program Managerin Entrepreneurship Education | </a:t>
            </a:r>
            <a:endParaRPr b="0" i="0" sz="20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2000"/>
              <a:buFont typeface="Arial"/>
              <a:buNone/>
            </a:pPr>
            <a:r>
              <a:rPr b="0" i="0" lang="de-DE" sz="2000" u="none" cap="none" strike="noStrike">
                <a:solidFill>
                  <a:schemeClr val="dk1"/>
                </a:solidFill>
                <a:latin typeface="Arial"/>
                <a:ea typeface="Arial"/>
                <a:cs typeface="Arial"/>
                <a:sym typeface="Arial"/>
              </a:rPr>
              <a:t>Strascheg Center for Entrepreneurship | Heßstraße 89, 80797 München</a:t>
            </a:r>
            <a:endParaRPr b="0" i="0" sz="20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2000"/>
              <a:buFont typeface="Arial"/>
              <a:buNone/>
            </a:pPr>
            <a:r>
              <a:rPr b="1" i="0" lang="de-DE" sz="2000" u="none" cap="none" strike="noStrike">
                <a:solidFill>
                  <a:schemeClr val="dk1"/>
                </a:solidFill>
                <a:latin typeface="Arial"/>
                <a:ea typeface="Arial"/>
                <a:cs typeface="Arial"/>
                <a:sym typeface="Arial"/>
              </a:rPr>
              <a:t>johanna.kobilke@sce.de</a:t>
            </a:r>
            <a:endParaRPr b="1" i="0" sz="2000" u="none" cap="none" strike="noStrike">
              <a:solidFill>
                <a:schemeClr val="dk1"/>
              </a:solidFill>
              <a:latin typeface="Arial"/>
              <a:ea typeface="Arial"/>
              <a:cs typeface="Arial"/>
              <a:sym typeface="Arial"/>
            </a:endParaRPr>
          </a:p>
        </p:txBody>
      </p:sp>
      <p:sp>
        <p:nvSpPr>
          <p:cNvPr id="975" name="Google Shape;975;p6"/>
          <p:cNvSpPr/>
          <p:nvPr/>
        </p:nvSpPr>
        <p:spPr>
          <a:xfrm>
            <a:off x="1847528" y="4138763"/>
            <a:ext cx="594829" cy="586381"/>
          </a:xfrm>
          <a:prstGeom prst="ellipse">
            <a:avLst/>
          </a:prstGeom>
          <a:solidFill>
            <a:schemeClr val="accent2"/>
          </a:solidFill>
          <a:ln cap="flat" cmpd="sng" w="25400">
            <a:solidFill>
              <a:srgbClr val="AC5B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76" name="Google Shape;976;p6"/>
          <p:cNvSpPr/>
          <p:nvPr/>
        </p:nvSpPr>
        <p:spPr>
          <a:xfrm rot="-2076394">
            <a:off x="181253" y="1390403"/>
            <a:ext cx="828042" cy="240564"/>
          </a:xfrm>
          <a:custGeom>
            <a:rect b="b" l="l" r="r" t="t"/>
            <a:pathLst>
              <a:path extrusionOk="0" h="554989" w="1089025">
                <a:moveTo>
                  <a:pt x="1088972" y="0"/>
                </a:moveTo>
                <a:lnTo>
                  <a:pt x="0" y="0"/>
                </a:lnTo>
                <a:lnTo>
                  <a:pt x="0" y="554956"/>
                </a:lnTo>
                <a:lnTo>
                  <a:pt x="1088972" y="554956"/>
                </a:lnTo>
                <a:lnTo>
                  <a:pt x="1088972" y="0"/>
                </a:lnTo>
                <a:close/>
              </a:path>
            </a:pathLst>
          </a:custGeom>
          <a:solidFill>
            <a:srgbClr val="00B5E1">
              <a:alpha val="66274"/>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77" name="Google Shape;977;p6"/>
          <p:cNvSpPr/>
          <p:nvPr/>
        </p:nvSpPr>
        <p:spPr>
          <a:xfrm>
            <a:off x="1935629" y="4256432"/>
            <a:ext cx="432381" cy="377444"/>
          </a:xfrm>
          <a:custGeom>
            <a:rect b="b" l="l" r="r" t="t"/>
            <a:pathLst>
              <a:path extrusionOk="0" h="443" w="497">
                <a:moveTo>
                  <a:pt x="212" y="0"/>
                </a:moveTo>
                <a:lnTo>
                  <a:pt x="212" y="0"/>
                </a:lnTo>
                <a:cubicBezTo>
                  <a:pt x="186" y="0"/>
                  <a:pt x="186" y="0"/>
                  <a:pt x="186" y="0"/>
                </a:cubicBezTo>
                <a:lnTo>
                  <a:pt x="177" y="8"/>
                </a:lnTo>
                <a:cubicBezTo>
                  <a:pt x="177" y="106"/>
                  <a:pt x="177" y="106"/>
                  <a:pt x="177" y="106"/>
                </a:cubicBezTo>
                <a:cubicBezTo>
                  <a:pt x="88" y="106"/>
                  <a:pt x="88" y="106"/>
                  <a:pt x="88" y="106"/>
                </a:cubicBezTo>
                <a:lnTo>
                  <a:pt x="80" y="106"/>
                </a:lnTo>
                <a:cubicBezTo>
                  <a:pt x="71" y="106"/>
                  <a:pt x="71" y="106"/>
                  <a:pt x="62" y="114"/>
                </a:cubicBezTo>
                <a:cubicBezTo>
                  <a:pt x="0" y="151"/>
                  <a:pt x="0" y="151"/>
                  <a:pt x="0" y="151"/>
                </a:cubicBezTo>
                <a:cubicBezTo>
                  <a:pt x="0" y="159"/>
                  <a:pt x="0" y="159"/>
                  <a:pt x="0" y="159"/>
                </a:cubicBezTo>
                <a:cubicBezTo>
                  <a:pt x="0" y="167"/>
                  <a:pt x="0" y="167"/>
                  <a:pt x="0" y="167"/>
                </a:cubicBezTo>
                <a:cubicBezTo>
                  <a:pt x="62" y="212"/>
                  <a:pt x="62" y="212"/>
                  <a:pt x="62" y="212"/>
                </a:cubicBezTo>
                <a:cubicBezTo>
                  <a:pt x="71" y="212"/>
                  <a:pt x="71" y="212"/>
                  <a:pt x="80" y="212"/>
                </a:cubicBezTo>
                <a:cubicBezTo>
                  <a:pt x="80" y="221"/>
                  <a:pt x="88" y="221"/>
                  <a:pt x="88" y="221"/>
                </a:cubicBezTo>
                <a:cubicBezTo>
                  <a:pt x="177" y="221"/>
                  <a:pt x="177" y="221"/>
                  <a:pt x="177" y="221"/>
                </a:cubicBezTo>
                <a:cubicBezTo>
                  <a:pt x="177" y="433"/>
                  <a:pt x="177" y="433"/>
                  <a:pt x="177" y="433"/>
                </a:cubicBezTo>
                <a:cubicBezTo>
                  <a:pt x="177" y="442"/>
                  <a:pt x="186" y="442"/>
                  <a:pt x="186" y="442"/>
                </a:cubicBezTo>
                <a:cubicBezTo>
                  <a:pt x="212" y="442"/>
                  <a:pt x="212" y="442"/>
                  <a:pt x="212" y="442"/>
                </a:cubicBezTo>
                <a:cubicBezTo>
                  <a:pt x="212" y="442"/>
                  <a:pt x="221" y="442"/>
                  <a:pt x="221" y="433"/>
                </a:cubicBezTo>
                <a:cubicBezTo>
                  <a:pt x="221" y="8"/>
                  <a:pt x="221" y="8"/>
                  <a:pt x="221" y="8"/>
                </a:cubicBezTo>
                <a:lnTo>
                  <a:pt x="212" y="0"/>
                </a:lnTo>
                <a:close/>
                <a:moveTo>
                  <a:pt x="487" y="106"/>
                </a:moveTo>
                <a:lnTo>
                  <a:pt x="487" y="106"/>
                </a:lnTo>
                <a:cubicBezTo>
                  <a:pt x="434" y="61"/>
                  <a:pt x="434" y="61"/>
                  <a:pt x="434" y="61"/>
                </a:cubicBezTo>
                <a:cubicBezTo>
                  <a:pt x="425" y="61"/>
                  <a:pt x="425" y="61"/>
                  <a:pt x="416" y="53"/>
                </a:cubicBezTo>
                <a:lnTo>
                  <a:pt x="407" y="53"/>
                </a:lnTo>
                <a:cubicBezTo>
                  <a:pt x="239" y="53"/>
                  <a:pt x="239" y="53"/>
                  <a:pt x="239" y="53"/>
                </a:cubicBezTo>
                <a:cubicBezTo>
                  <a:pt x="256" y="167"/>
                  <a:pt x="256" y="167"/>
                  <a:pt x="256" y="167"/>
                </a:cubicBezTo>
                <a:cubicBezTo>
                  <a:pt x="407" y="167"/>
                  <a:pt x="407" y="167"/>
                  <a:pt x="407" y="167"/>
                </a:cubicBezTo>
                <a:lnTo>
                  <a:pt x="416" y="167"/>
                </a:lnTo>
                <a:cubicBezTo>
                  <a:pt x="425" y="167"/>
                  <a:pt x="425" y="159"/>
                  <a:pt x="434" y="159"/>
                </a:cubicBezTo>
                <a:cubicBezTo>
                  <a:pt x="487" y="123"/>
                  <a:pt x="487" y="123"/>
                  <a:pt x="487" y="123"/>
                </a:cubicBezTo>
                <a:cubicBezTo>
                  <a:pt x="496" y="114"/>
                  <a:pt x="496" y="114"/>
                  <a:pt x="496" y="114"/>
                </a:cubicBezTo>
                <a:cubicBezTo>
                  <a:pt x="496" y="106"/>
                  <a:pt x="496" y="106"/>
                  <a:pt x="487" y="106"/>
                </a:cubicBezTo>
                <a:close/>
              </a:path>
            </a:pathLst>
          </a:custGeom>
          <a:solidFill>
            <a:schemeClr val="dk1"/>
          </a:solidFill>
          <a:ln>
            <a:noFill/>
          </a:ln>
        </p:spPr>
        <p:txBody>
          <a:bodyPr anchorCtr="0" anchor="ctr"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Arial Narrow"/>
              <a:ea typeface="Arial Narrow"/>
              <a:cs typeface="Arial Narrow"/>
              <a:sym typeface="Arial Narrow"/>
            </a:endParaRPr>
          </a:p>
        </p:txBody>
      </p:sp>
      <p:sp>
        <p:nvSpPr>
          <p:cNvPr id="978" name="Google Shape;978;p6"/>
          <p:cNvSpPr/>
          <p:nvPr/>
        </p:nvSpPr>
        <p:spPr>
          <a:xfrm>
            <a:off x="4206999" y="4138763"/>
            <a:ext cx="594829" cy="586381"/>
          </a:xfrm>
          <a:prstGeom prst="ellipse">
            <a:avLst/>
          </a:prstGeom>
          <a:solidFill>
            <a:schemeClr val="accent2"/>
          </a:solidFill>
          <a:ln cap="flat" cmpd="sng" w="25400">
            <a:solidFill>
              <a:srgbClr val="AC5B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79" name="Google Shape;979;p6"/>
          <p:cNvSpPr/>
          <p:nvPr/>
        </p:nvSpPr>
        <p:spPr>
          <a:xfrm>
            <a:off x="7109704" y="4202169"/>
            <a:ext cx="441774" cy="485946"/>
          </a:xfrm>
          <a:custGeom>
            <a:rect b="b" l="l" r="r" t="t"/>
            <a:pathLst>
              <a:path extrusionOk="0" h="21600" w="21600">
                <a:moveTo>
                  <a:pt x="14244" y="12617"/>
                </a:moveTo>
                <a:cubicBezTo>
                  <a:pt x="14459" y="12872"/>
                  <a:pt x="14634" y="13163"/>
                  <a:pt x="14771" y="13485"/>
                </a:cubicBezTo>
                <a:cubicBezTo>
                  <a:pt x="16295" y="12407"/>
                  <a:pt x="17280" y="10728"/>
                  <a:pt x="17280" y="8836"/>
                </a:cubicBezTo>
                <a:cubicBezTo>
                  <a:pt x="17280" y="5583"/>
                  <a:pt x="14379" y="2945"/>
                  <a:pt x="10800" y="2945"/>
                </a:cubicBezTo>
                <a:cubicBezTo>
                  <a:pt x="7221" y="2945"/>
                  <a:pt x="4320" y="5583"/>
                  <a:pt x="4320" y="8836"/>
                </a:cubicBezTo>
                <a:cubicBezTo>
                  <a:pt x="4320" y="10714"/>
                  <a:pt x="5289" y="12382"/>
                  <a:pt x="6794" y="13461"/>
                </a:cubicBezTo>
                <a:cubicBezTo>
                  <a:pt x="6928" y="13135"/>
                  <a:pt x="7106" y="12845"/>
                  <a:pt x="7323" y="12590"/>
                </a:cubicBezTo>
                <a:cubicBezTo>
                  <a:pt x="6148" y="11689"/>
                  <a:pt x="5400" y="10343"/>
                  <a:pt x="5400" y="8836"/>
                </a:cubicBezTo>
                <a:cubicBezTo>
                  <a:pt x="5400" y="6125"/>
                  <a:pt x="7818" y="3927"/>
                  <a:pt x="10800" y="3927"/>
                </a:cubicBezTo>
                <a:cubicBezTo>
                  <a:pt x="13782" y="3927"/>
                  <a:pt x="16200" y="6125"/>
                  <a:pt x="16200" y="8836"/>
                </a:cubicBezTo>
                <a:cubicBezTo>
                  <a:pt x="16200" y="10358"/>
                  <a:pt x="15439" y="11717"/>
                  <a:pt x="14244" y="12617"/>
                </a:cubicBezTo>
                <a:moveTo>
                  <a:pt x="10800" y="0"/>
                </a:moveTo>
                <a:cubicBezTo>
                  <a:pt x="4836" y="0"/>
                  <a:pt x="0" y="4396"/>
                  <a:pt x="0" y="9818"/>
                </a:cubicBezTo>
                <a:cubicBezTo>
                  <a:pt x="0" y="14007"/>
                  <a:pt x="2891" y="17573"/>
                  <a:pt x="6953" y="18983"/>
                </a:cubicBezTo>
                <a:cubicBezTo>
                  <a:pt x="6874" y="18609"/>
                  <a:pt x="6803" y="18223"/>
                  <a:pt x="6741" y="17840"/>
                </a:cubicBezTo>
                <a:cubicBezTo>
                  <a:pt x="3402" y="16441"/>
                  <a:pt x="1080" y="13379"/>
                  <a:pt x="1080" y="9818"/>
                </a:cubicBezTo>
                <a:cubicBezTo>
                  <a:pt x="1080" y="4938"/>
                  <a:pt x="5432" y="982"/>
                  <a:pt x="10800" y="982"/>
                </a:cubicBezTo>
                <a:cubicBezTo>
                  <a:pt x="16168" y="982"/>
                  <a:pt x="20520" y="4938"/>
                  <a:pt x="20520" y="9818"/>
                </a:cubicBezTo>
                <a:cubicBezTo>
                  <a:pt x="20520" y="13374"/>
                  <a:pt x="18204" y="16431"/>
                  <a:pt x="14874" y="17833"/>
                </a:cubicBezTo>
                <a:cubicBezTo>
                  <a:pt x="14812" y="18216"/>
                  <a:pt x="14740" y="18603"/>
                  <a:pt x="14660" y="18979"/>
                </a:cubicBezTo>
                <a:cubicBezTo>
                  <a:pt x="18716" y="17565"/>
                  <a:pt x="21600" y="14002"/>
                  <a:pt x="21600" y="9818"/>
                </a:cubicBezTo>
                <a:cubicBezTo>
                  <a:pt x="21600" y="4396"/>
                  <a:pt x="16765" y="0"/>
                  <a:pt x="10800" y="0"/>
                </a:cubicBezTo>
                <a:moveTo>
                  <a:pt x="10800" y="7364"/>
                </a:moveTo>
                <a:cubicBezTo>
                  <a:pt x="11695" y="7364"/>
                  <a:pt x="12420" y="8023"/>
                  <a:pt x="12420" y="8836"/>
                </a:cubicBezTo>
                <a:cubicBezTo>
                  <a:pt x="12420" y="9649"/>
                  <a:pt x="11695" y="10309"/>
                  <a:pt x="10800" y="10309"/>
                </a:cubicBezTo>
                <a:cubicBezTo>
                  <a:pt x="9905" y="10309"/>
                  <a:pt x="9180" y="9649"/>
                  <a:pt x="9180" y="8836"/>
                </a:cubicBezTo>
                <a:cubicBezTo>
                  <a:pt x="9180" y="8023"/>
                  <a:pt x="9905" y="7364"/>
                  <a:pt x="10800" y="7364"/>
                </a:cubicBezTo>
                <a:moveTo>
                  <a:pt x="10800" y="11291"/>
                </a:moveTo>
                <a:cubicBezTo>
                  <a:pt x="12292" y="11291"/>
                  <a:pt x="13500" y="10192"/>
                  <a:pt x="13500" y="8836"/>
                </a:cubicBezTo>
                <a:cubicBezTo>
                  <a:pt x="13500" y="7481"/>
                  <a:pt x="12292" y="6382"/>
                  <a:pt x="10800" y="6382"/>
                </a:cubicBezTo>
                <a:cubicBezTo>
                  <a:pt x="9309" y="6382"/>
                  <a:pt x="8100" y="7481"/>
                  <a:pt x="8100" y="8836"/>
                </a:cubicBezTo>
                <a:cubicBezTo>
                  <a:pt x="8100" y="10192"/>
                  <a:pt x="9309" y="11291"/>
                  <a:pt x="10800" y="11291"/>
                </a:cubicBezTo>
                <a:moveTo>
                  <a:pt x="11994" y="20179"/>
                </a:moveTo>
                <a:cubicBezTo>
                  <a:pt x="11855" y="20433"/>
                  <a:pt x="11737" y="20560"/>
                  <a:pt x="11673" y="20618"/>
                </a:cubicBezTo>
                <a:lnTo>
                  <a:pt x="9927" y="20618"/>
                </a:lnTo>
                <a:cubicBezTo>
                  <a:pt x="9862" y="20560"/>
                  <a:pt x="9745" y="20433"/>
                  <a:pt x="9606" y="20179"/>
                </a:cubicBezTo>
                <a:cubicBezTo>
                  <a:pt x="9182" y="19408"/>
                  <a:pt x="8640" y="16626"/>
                  <a:pt x="8640" y="15218"/>
                </a:cubicBezTo>
                <a:cubicBezTo>
                  <a:pt x="8640" y="13768"/>
                  <a:pt x="9205" y="13255"/>
                  <a:pt x="10800" y="13255"/>
                </a:cubicBezTo>
                <a:cubicBezTo>
                  <a:pt x="12395" y="13255"/>
                  <a:pt x="12960" y="13768"/>
                  <a:pt x="12960" y="15218"/>
                </a:cubicBezTo>
                <a:cubicBezTo>
                  <a:pt x="12960" y="16626"/>
                  <a:pt x="12418" y="19408"/>
                  <a:pt x="11994" y="20179"/>
                </a:cubicBezTo>
                <a:moveTo>
                  <a:pt x="10800" y="12273"/>
                </a:moveTo>
                <a:cubicBezTo>
                  <a:pt x="8100" y="12273"/>
                  <a:pt x="7560" y="13745"/>
                  <a:pt x="7560" y="15218"/>
                </a:cubicBezTo>
                <a:cubicBezTo>
                  <a:pt x="7560" y="16691"/>
                  <a:pt x="8100" y="19636"/>
                  <a:pt x="8640" y="20618"/>
                </a:cubicBezTo>
                <a:cubicBezTo>
                  <a:pt x="9180" y="21600"/>
                  <a:pt x="9720" y="21600"/>
                  <a:pt x="9720" y="21600"/>
                </a:cubicBezTo>
                <a:lnTo>
                  <a:pt x="11880" y="21600"/>
                </a:lnTo>
                <a:cubicBezTo>
                  <a:pt x="11880" y="21600"/>
                  <a:pt x="12420" y="21600"/>
                  <a:pt x="12960" y="20618"/>
                </a:cubicBezTo>
                <a:cubicBezTo>
                  <a:pt x="13500" y="19636"/>
                  <a:pt x="14040" y="16691"/>
                  <a:pt x="14040" y="15218"/>
                </a:cubicBezTo>
                <a:cubicBezTo>
                  <a:pt x="14040" y="13745"/>
                  <a:pt x="13500" y="12273"/>
                  <a:pt x="10800" y="12273"/>
                </a:cubicBezTo>
              </a:path>
            </a:pathLst>
          </a:custGeom>
          <a:solidFill>
            <a:schemeClr val="dk1"/>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000000"/>
              </a:buClr>
              <a:buSzPts val="3999"/>
              <a:buFont typeface="Arial"/>
              <a:buNone/>
            </a:pPr>
            <a:r>
              <a:t/>
            </a:r>
            <a:endParaRPr b="0" i="0" sz="3999" u="none" cap="none" strike="noStrike">
              <a:solidFill>
                <a:srgbClr val="FFFFFF"/>
              </a:solidFill>
              <a:latin typeface="Gill Sans"/>
              <a:ea typeface="Gill Sans"/>
              <a:cs typeface="Gill Sans"/>
              <a:sym typeface="Gill Sans"/>
            </a:endParaRPr>
          </a:p>
        </p:txBody>
      </p:sp>
      <p:sp>
        <p:nvSpPr>
          <p:cNvPr id="980" name="Google Shape;980;p6"/>
          <p:cNvSpPr/>
          <p:nvPr/>
        </p:nvSpPr>
        <p:spPr>
          <a:xfrm>
            <a:off x="10112406" y="4138763"/>
            <a:ext cx="594829" cy="586381"/>
          </a:xfrm>
          <a:prstGeom prst="ellipse">
            <a:avLst/>
          </a:prstGeom>
          <a:solidFill>
            <a:schemeClr val="accent2"/>
          </a:solidFill>
          <a:ln cap="flat" cmpd="sng" w="25400">
            <a:solidFill>
              <a:srgbClr val="AC5B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81" name="Google Shape;981;p6"/>
          <p:cNvSpPr/>
          <p:nvPr/>
        </p:nvSpPr>
        <p:spPr>
          <a:xfrm>
            <a:off x="4306645" y="4220617"/>
            <a:ext cx="395521" cy="395820"/>
          </a:xfrm>
          <a:custGeom>
            <a:rect b="b" l="l" r="r" t="t"/>
            <a:pathLst>
              <a:path extrusionOk="0" h="21600" w="21086">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dk1"/>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000000"/>
              </a:buClr>
              <a:buSzPts val="3999"/>
              <a:buFont typeface="Arial"/>
              <a:buNone/>
            </a:pPr>
            <a:r>
              <a:t/>
            </a:r>
            <a:endParaRPr b="0" i="0" sz="3999" u="none" cap="none" strike="noStrike">
              <a:solidFill>
                <a:srgbClr val="FFFFFF"/>
              </a:solidFill>
              <a:latin typeface="Gill Sans"/>
              <a:ea typeface="Gill Sans"/>
              <a:cs typeface="Gill Sans"/>
              <a:sym typeface="Gill Sans"/>
            </a:endParaRPr>
          </a:p>
        </p:txBody>
      </p:sp>
      <p:sp>
        <p:nvSpPr>
          <p:cNvPr id="982" name="Google Shape;982;p6"/>
          <p:cNvSpPr/>
          <p:nvPr/>
        </p:nvSpPr>
        <p:spPr>
          <a:xfrm>
            <a:off x="10207692" y="4278728"/>
            <a:ext cx="412772" cy="337707"/>
          </a:xfrm>
          <a:custGeom>
            <a:rect b="b" l="l" r="r" t="t"/>
            <a:pathLst>
              <a:path extrusionOk="0" h="21600" w="21600">
                <a:moveTo>
                  <a:pt x="19636" y="20400"/>
                </a:moveTo>
                <a:lnTo>
                  <a:pt x="1964" y="20400"/>
                </a:lnTo>
                <a:cubicBezTo>
                  <a:pt x="1422" y="20400"/>
                  <a:pt x="982" y="19862"/>
                  <a:pt x="982" y="19200"/>
                </a:cubicBezTo>
                <a:cubicBezTo>
                  <a:pt x="982" y="18538"/>
                  <a:pt x="1422" y="18000"/>
                  <a:pt x="1964" y="18000"/>
                </a:cubicBezTo>
                <a:lnTo>
                  <a:pt x="19636" y="18000"/>
                </a:lnTo>
                <a:cubicBezTo>
                  <a:pt x="20178" y="18000"/>
                  <a:pt x="20618" y="18538"/>
                  <a:pt x="20618" y="19200"/>
                </a:cubicBezTo>
                <a:cubicBezTo>
                  <a:pt x="20618" y="19862"/>
                  <a:pt x="20178" y="20400"/>
                  <a:pt x="19636" y="20400"/>
                </a:cubicBezTo>
                <a:moveTo>
                  <a:pt x="19636" y="16800"/>
                </a:moveTo>
                <a:lnTo>
                  <a:pt x="1964" y="16800"/>
                </a:lnTo>
                <a:cubicBezTo>
                  <a:pt x="879" y="16800"/>
                  <a:pt x="0" y="17874"/>
                  <a:pt x="0" y="19200"/>
                </a:cubicBezTo>
                <a:cubicBezTo>
                  <a:pt x="0" y="20526"/>
                  <a:pt x="879" y="21600"/>
                  <a:pt x="1964" y="21600"/>
                </a:cubicBezTo>
                <a:lnTo>
                  <a:pt x="19636" y="21600"/>
                </a:lnTo>
                <a:cubicBezTo>
                  <a:pt x="20721" y="21600"/>
                  <a:pt x="21600" y="20526"/>
                  <a:pt x="21600" y="19200"/>
                </a:cubicBezTo>
                <a:cubicBezTo>
                  <a:pt x="21600" y="17874"/>
                  <a:pt x="20721" y="16800"/>
                  <a:pt x="19636" y="16800"/>
                </a:cubicBezTo>
                <a:moveTo>
                  <a:pt x="1964" y="1200"/>
                </a:moveTo>
                <a:lnTo>
                  <a:pt x="19636" y="1200"/>
                </a:lnTo>
                <a:cubicBezTo>
                  <a:pt x="20178" y="1200"/>
                  <a:pt x="20618" y="1737"/>
                  <a:pt x="20618" y="2399"/>
                </a:cubicBezTo>
                <a:cubicBezTo>
                  <a:pt x="20618" y="3063"/>
                  <a:pt x="20178" y="3599"/>
                  <a:pt x="19636" y="3599"/>
                </a:cubicBezTo>
                <a:lnTo>
                  <a:pt x="1964" y="3599"/>
                </a:lnTo>
                <a:cubicBezTo>
                  <a:pt x="1422" y="3599"/>
                  <a:pt x="982" y="3063"/>
                  <a:pt x="982" y="2399"/>
                </a:cubicBezTo>
                <a:cubicBezTo>
                  <a:pt x="982" y="1737"/>
                  <a:pt x="1422" y="1200"/>
                  <a:pt x="1964" y="1200"/>
                </a:cubicBezTo>
                <a:moveTo>
                  <a:pt x="1964" y="4799"/>
                </a:moveTo>
                <a:lnTo>
                  <a:pt x="19636" y="4799"/>
                </a:lnTo>
                <a:cubicBezTo>
                  <a:pt x="20721" y="4799"/>
                  <a:pt x="21600" y="3725"/>
                  <a:pt x="21600" y="2399"/>
                </a:cubicBezTo>
                <a:cubicBezTo>
                  <a:pt x="21600" y="1074"/>
                  <a:pt x="20721" y="0"/>
                  <a:pt x="19636" y="0"/>
                </a:cubicBezTo>
                <a:lnTo>
                  <a:pt x="1964" y="0"/>
                </a:lnTo>
                <a:cubicBezTo>
                  <a:pt x="879" y="0"/>
                  <a:pt x="0" y="1074"/>
                  <a:pt x="0" y="2399"/>
                </a:cubicBezTo>
                <a:cubicBezTo>
                  <a:pt x="0" y="3725"/>
                  <a:pt x="879" y="4799"/>
                  <a:pt x="1964" y="4799"/>
                </a:cubicBezTo>
                <a:moveTo>
                  <a:pt x="19636" y="12000"/>
                </a:moveTo>
                <a:lnTo>
                  <a:pt x="1964" y="12000"/>
                </a:lnTo>
                <a:cubicBezTo>
                  <a:pt x="1422" y="12000"/>
                  <a:pt x="982" y="11463"/>
                  <a:pt x="982" y="10800"/>
                </a:cubicBezTo>
                <a:cubicBezTo>
                  <a:pt x="982" y="10137"/>
                  <a:pt x="1422" y="9600"/>
                  <a:pt x="1964" y="9600"/>
                </a:cubicBezTo>
                <a:lnTo>
                  <a:pt x="19636" y="9600"/>
                </a:lnTo>
                <a:cubicBezTo>
                  <a:pt x="20178" y="9600"/>
                  <a:pt x="20618" y="10137"/>
                  <a:pt x="20618" y="10800"/>
                </a:cubicBezTo>
                <a:cubicBezTo>
                  <a:pt x="20618" y="11463"/>
                  <a:pt x="20178" y="12000"/>
                  <a:pt x="19636" y="12000"/>
                </a:cubicBezTo>
                <a:moveTo>
                  <a:pt x="19636" y="8400"/>
                </a:moveTo>
                <a:lnTo>
                  <a:pt x="1964" y="8400"/>
                </a:lnTo>
                <a:cubicBezTo>
                  <a:pt x="879" y="8400"/>
                  <a:pt x="0" y="9474"/>
                  <a:pt x="0" y="10800"/>
                </a:cubicBezTo>
                <a:cubicBezTo>
                  <a:pt x="0" y="12125"/>
                  <a:pt x="879" y="13200"/>
                  <a:pt x="1964" y="13200"/>
                </a:cubicBezTo>
                <a:lnTo>
                  <a:pt x="19636" y="13200"/>
                </a:lnTo>
                <a:cubicBezTo>
                  <a:pt x="20721" y="13200"/>
                  <a:pt x="21600" y="12125"/>
                  <a:pt x="21600" y="10800"/>
                </a:cubicBezTo>
                <a:cubicBezTo>
                  <a:pt x="21600" y="9474"/>
                  <a:pt x="20721" y="8400"/>
                  <a:pt x="19636" y="8400"/>
                </a:cubicBezTo>
              </a:path>
            </a:pathLst>
          </a:custGeom>
          <a:solidFill>
            <a:schemeClr val="dk1"/>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000000"/>
              </a:buClr>
              <a:buSzPts val="3999"/>
              <a:buFont typeface="Arial"/>
              <a:buNone/>
            </a:pPr>
            <a:r>
              <a:t/>
            </a:r>
            <a:endParaRPr b="0" i="0" sz="3999" u="none" cap="none" strike="noStrike">
              <a:solidFill>
                <a:srgbClr val="FFFFFF"/>
              </a:solidFill>
              <a:latin typeface="Gill Sans"/>
              <a:ea typeface="Gill Sans"/>
              <a:cs typeface="Gill Sans"/>
              <a:sym typeface="Gill Sans"/>
            </a:endParaRPr>
          </a:p>
        </p:txBody>
      </p:sp>
      <p:sp>
        <p:nvSpPr>
          <p:cNvPr id="983" name="Google Shape;983;p6"/>
          <p:cNvSpPr/>
          <p:nvPr/>
        </p:nvSpPr>
        <p:spPr>
          <a:xfrm>
            <a:off x="177114" y="3902008"/>
            <a:ext cx="1328652" cy="1095508"/>
          </a:xfrm>
          <a:prstGeom prst="rightArrow">
            <a:avLst>
              <a:gd fmla="val 63712" name="adj1"/>
              <a:gd fmla="val 49477" name="adj2"/>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de-DE" sz="1400" u="none" cap="none" strike="noStrike">
                <a:solidFill>
                  <a:schemeClr val="lt1"/>
                </a:solidFill>
                <a:latin typeface="Arial"/>
                <a:ea typeface="Arial"/>
                <a:cs typeface="Arial"/>
                <a:sym typeface="Arial"/>
              </a:rPr>
              <a:t>Dein Weg zum</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de-DE" sz="1400" u="none" cap="none" strike="noStrike">
                <a:solidFill>
                  <a:schemeClr val="lt1"/>
                </a:solidFill>
                <a:latin typeface="Arial"/>
                <a:ea typeface="Arial"/>
                <a:cs typeface="Arial"/>
                <a:sym typeface="Arial"/>
              </a:rPr>
              <a:t>Zertifikat</a:t>
            </a:r>
            <a:endParaRPr b="0" i="0" sz="1400" u="none" cap="none" strike="noStrike">
              <a:solidFill>
                <a:srgbClr val="000000"/>
              </a:solidFill>
              <a:latin typeface="Arial"/>
              <a:ea typeface="Arial"/>
              <a:cs typeface="Arial"/>
              <a:sym typeface="Arial"/>
            </a:endParaRPr>
          </a:p>
        </p:txBody>
      </p:sp>
      <p:pic>
        <p:nvPicPr>
          <p:cNvPr id="984" name="Google Shape;984;p6"/>
          <p:cNvPicPr preferRelativeResize="0"/>
          <p:nvPr/>
        </p:nvPicPr>
        <p:blipFill rotWithShape="1">
          <a:blip r:embed="rId3">
            <a:alphaModFix/>
          </a:blip>
          <a:srcRect b="0" l="0" r="0" t="0"/>
          <a:stretch/>
        </p:blipFill>
        <p:spPr>
          <a:xfrm>
            <a:off x="595274" y="5626709"/>
            <a:ext cx="753824" cy="676348"/>
          </a:xfrm>
          <a:prstGeom prst="rect">
            <a:avLst/>
          </a:prstGeom>
          <a:noFill/>
          <a:ln>
            <a:noFill/>
          </a:ln>
        </p:spPr>
      </p:pic>
      <p:pic>
        <p:nvPicPr>
          <p:cNvPr id="985" name="Google Shape;985;p6"/>
          <p:cNvPicPr preferRelativeResize="0"/>
          <p:nvPr/>
        </p:nvPicPr>
        <p:blipFill rotWithShape="1">
          <a:blip r:embed="rId4">
            <a:alphaModFix/>
          </a:blip>
          <a:srcRect b="0" l="2216" r="2217" t="0"/>
          <a:stretch/>
        </p:blipFill>
        <p:spPr>
          <a:xfrm>
            <a:off x="9141433" y="5631408"/>
            <a:ext cx="907800" cy="94980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83"/>
                                        </p:tgtEl>
                                        <p:attrNameLst>
                                          <p:attrName>style.visibility</p:attrName>
                                        </p:attrNameLst>
                                      </p:cBhvr>
                                      <p:to>
                                        <p:strVal val="visible"/>
                                      </p:to>
                                    </p:set>
                                    <p:anim calcmode="lin" valueType="num">
                                      <p:cBhvr additive="base">
                                        <p:cTn dur="500"/>
                                        <p:tgtEl>
                                          <p:spTgt spid="98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pic>
        <p:nvPicPr>
          <p:cNvPr id="525" name="Google Shape;525;p3"/>
          <p:cNvPicPr preferRelativeResize="0"/>
          <p:nvPr>
            <p:ph idx="2" type="pic"/>
          </p:nvPr>
        </p:nvPicPr>
        <p:blipFill rotWithShape="1">
          <a:blip r:embed="rId3">
            <a:alphaModFix/>
          </a:blip>
          <a:srcRect b="0" l="0" r="0" t="0"/>
          <a:stretch/>
        </p:blipFill>
        <p:spPr>
          <a:xfrm>
            <a:off x="0" y="0"/>
            <a:ext cx="12192000" cy="6857999"/>
          </a:xfrm>
          <a:prstGeom prst="rect">
            <a:avLst/>
          </a:prstGeom>
          <a:solidFill>
            <a:srgbClr val="F2F2F2"/>
          </a:solidFill>
          <a:ln>
            <a:noFill/>
          </a:ln>
        </p:spPr>
      </p:pic>
      <p:sp>
        <p:nvSpPr>
          <p:cNvPr id="526" name="Google Shape;526;p3"/>
          <p:cNvSpPr/>
          <p:nvPr/>
        </p:nvSpPr>
        <p:spPr>
          <a:xfrm>
            <a:off x="-6772" y="841769"/>
            <a:ext cx="7833416" cy="807578"/>
          </a:xfrm>
          <a:prstGeom prst="rect">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7" name="Google Shape;527;p3"/>
          <p:cNvSpPr/>
          <p:nvPr/>
        </p:nvSpPr>
        <p:spPr>
          <a:xfrm>
            <a:off x="4016804" y="867771"/>
            <a:ext cx="3610194" cy="707886"/>
          </a:xfrm>
          <a:prstGeom prst="rect">
            <a:avLst/>
          </a:prstGeom>
          <a:solidFill>
            <a:srgbClr val="3F3F3F"/>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de-DE" sz="2000" u="none" cap="none" strike="noStrike">
                <a:solidFill>
                  <a:srgbClr val="EF6236"/>
                </a:solidFill>
                <a:latin typeface="Montserrat"/>
                <a:ea typeface="Montserrat"/>
                <a:cs typeface="Montserrat"/>
                <a:sym typeface="Montserrat"/>
              </a:rPr>
              <a:t>  </a:t>
            </a:r>
            <a:r>
              <a:rPr b="1" lang="de-DE" sz="2000">
                <a:solidFill>
                  <a:srgbClr val="EF6236"/>
                </a:solidFill>
                <a:latin typeface="Montserrat"/>
                <a:ea typeface="Montserrat"/>
                <a:cs typeface="Montserrat"/>
                <a:sym typeface="Montserrat"/>
              </a:rPr>
              <a:t>SOMMER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de-DE" sz="2000" u="none" cap="none" strike="noStrike">
                <a:solidFill>
                  <a:srgbClr val="EF6236"/>
                </a:solidFill>
                <a:latin typeface="Montserrat"/>
                <a:ea typeface="Montserrat"/>
                <a:cs typeface="Montserrat"/>
                <a:sym typeface="Montserrat"/>
              </a:rPr>
              <a:t>SEMESTER </a:t>
            </a:r>
            <a:r>
              <a:rPr b="1" lang="de-DE" sz="2000">
                <a:solidFill>
                  <a:srgbClr val="EF6236"/>
                </a:solidFill>
                <a:latin typeface="Montserrat"/>
                <a:ea typeface="Montserrat"/>
                <a:cs typeface="Montserrat"/>
                <a:sym typeface="Montserrat"/>
              </a:rPr>
              <a:t>2</a:t>
            </a:r>
            <a:r>
              <a:rPr b="1" i="0" lang="de-DE" sz="2000" u="none" cap="none" strike="noStrike">
                <a:solidFill>
                  <a:srgbClr val="EF6236"/>
                </a:solidFill>
                <a:latin typeface="Montserrat"/>
                <a:ea typeface="Montserrat"/>
                <a:cs typeface="Montserrat"/>
                <a:sym typeface="Montserrat"/>
              </a:rPr>
              <a:t>024</a:t>
            </a:r>
            <a:endParaRPr b="1" i="0" sz="2000" u="none" cap="none" strike="noStrike">
              <a:solidFill>
                <a:srgbClr val="EF6236"/>
              </a:solidFill>
              <a:latin typeface="Montserrat"/>
              <a:ea typeface="Montserrat"/>
              <a:cs typeface="Montserrat"/>
              <a:sym typeface="Montserrat"/>
            </a:endParaRPr>
          </a:p>
        </p:txBody>
      </p:sp>
      <p:pic>
        <p:nvPicPr>
          <p:cNvPr id="528" name="Google Shape;528;p3"/>
          <p:cNvPicPr preferRelativeResize="0"/>
          <p:nvPr/>
        </p:nvPicPr>
        <p:blipFill rotWithShape="1">
          <a:blip r:embed="rId4">
            <a:alphaModFix/>
          </a:blip>
          <a:srcRect b="0" l="0" r="0" t="0"/>
          <a:stretch/>
        </p:blipFill>
        <p:spPr>
          <a:xfrm>
            <a:off x="182697" y="1014982"/>
            <a:ext cx="1775136" cy="482835"/>
          </a:xfrm>
          <a:prstGeom prst="rect">
            <a:avLst/>
          </a:prstGeom>
          <a:noFill/>
          <a:ln>
            <a:noFill/>
          </a:ln>
        </p:spPr>
      </p:pic>
      <p:pic>
        <p:nvPicPr>
          <p:cNvPr id="529" name="Google Shape;529;p3"/>
          <p:cNvPicPr preferRelativeResize="0"/>
          <p:nvPr/>
        </p:nvPicPr>
        <p:blipFill rotWithShape="1">
          <a:blip r:embed="rId5">
            <a:alphaModFix/>
          </a:blip>
          <a:srcRect b="0" l="0" r="0" t="0"/>
          <a:stretch/>
        </p:blipFill>
        <p:spPr>
          <a:xfrm>
            <a:off x="2118991" y="1021659"/>
            <a:ext cx="1448910" cy="433275"/>
          </a:xfrm>
          <a:prstGeom prst="rect">
            <a:avLst/>
          </a:prstGeom>
          <a:noFill/>
          <a:ln>
            <a:noFill/>
          </a:ln>
        </p:spPr>
      </p:pic>
      <p:pic>
        <p:nvPicPr>
          <p:cNvPr id="530" name="Google Shape;530;p3"/>
          <p:cNvPicPr preferRelativeResize="0"/>
          <p:nvPr/>
        </p:nvPicPr>
        <p:blipFill rotWithShape="1">
          <a:blip r:embed="rId6">
            <a:alphaModFix/>
          </a:blip>
          <a:srcRect b="0" l="0" r="0" t="0"/>
          <a:stretch/>
        </p:blipFill>
        <p:spPr>
          <a:xfrm>
            <a:off x="8138369" y="28070"/>
            <a:ext cx="4053631" cy="3160385"/>
          </a:xfrm>
          <a:prstGeom prst="rect">
            <a:avLst/>
          </a:prstGeom>
          <a:noFill/>
          <a:ln>
            <a:noFill/>
          </a:ln>
        </p:spPr>
      </p:pic>
      <p:grpSp>
        <p:nvGrpSpPr>
          <p:cNvPr id="531" name="Google Shape;531;p3"/>
          <p:cNvGrpSpPr/>
          <p:nvPr/>
        </p:nvGrpSpPr>
        <p:grpSpPr>
          <a:xfrm>
            <a:off x="615982" y="4587981"/>
            <a:ext cx="3232326" cy="527670"/>
            <a:chOff x="-317218" y="6026268"/>
            <a:chExt cx="3232326" cy="527670"/>
          </a:xfrm>
        </p:grpSpPr>
        <p:sp>
          <p:nvSpPr>
            <p:cNvPr id="532" name="Google Shape;532;p3"/>
            <p:cNvSpPr txBox="1"/>
            <p:nvPr/>
          </p:nvSpPr>
          <p:spPr>
            <a:xfrm>
              <a:off x="-317218" y="6026268"/>
              <a:ext cx="2621100" cy="276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1" i="0" lang="de-DE" sz="1200" u="none" cap="none" strike="noStrike">
                  <a:solidFill>
                    <a:srgbClr val="000000"/>
                  </a:solidFill>
                  <a:highlight>
                    <a:srgbClr val="F8FFFF"/>
                  </a:highlight>
                  <a:latin typeface="Montserrat"/>
                  <a:ea typeface="Montserrat"/>
                  <a:cs typeface="Montserrat"/>
                  <a:sym typeface="Montserrat"/>
                </a:rPr>
                <a:t>REAL PROJECT #</a:t>
              </a:r>
              <a:r>
                <a:rPr b="1" lang="de-DE" sz="1200">
                  <a:highlight>
                    <a:srgbClr val="F8FFFF"/>
                  </a:highlight>
                  <a:latin typeface="Montserrat"/>
                  <a:ea typeface="Montserrat"/>
                  <a:cs typeface="Montserrat"/>
                  <a:sym typeface="Montserrat"/>
                </a:rPr>
                <a:t>6</a:t>
              </a:r>
              <a:endParaRPr b="0" i="0" sz="1400" u="none" cap="none" strike="noStrike">
                <a:solidFill>
                  <a:srgbClr val="000000"/>
                </a:solidFill>
                <a:latin typeface="Arial"/>
                <a:ea typeface="Arial"/>
                <a:cs typeface="Arial"/>
                <a:sym typeface="Arial"/>
              </a:endParaRPr>
            </a:p>
          </p:txBody>
        </p:sp>
        <p:sp>
          <p:nvSpPr>
            <p:cNvPr id="533" name="Google Shape;533;p3"/>
            <p:cNvSpPr txBox="1"/>
            <p:nvPr/>
          </p:nvSpPr>
          <p:spPr>
            <a:xfrm>
              <a:off x="1056008" y="6277038"/>
              <a:ext cx="1859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de-DE" sz="1200" u="none" cap="none" strike="noStrike">
                  <a:solidFill>
                    <a:schemeClr val="lt1"/>
                  </a:solidFill>
                  <a:highlight>
                    <a:srgbClr val="3C3C3C"/>
                  </a:highlight>
                  <a:latin typeface="Montserrat ExtraBold"/>
                  <a:ea typeface="Montserrat ExtraBold"/>
                  <a:cs typeface="Montserrat ExtraBold"/>
                  <a:sym typeface="Montserrat ExtraBold"/>
                </a:rPr>
                <a:t>Digitalization </a:t>
              </a:r>
              <a:endParaRPr b="1" i="0" sz="1200" u="none" cap="none" strike="noStrike">
                <a:solidFill>
                  <a:schemeClr val="lt1"/>
                </a:solidFill>
                <a:highlight>
                  <a:srgbClr val="3C3C3C"/>
                </a:highlight>
                <a:latin typeface="Montserrat ExtraBold"/>
                <a:ea typeface="Montserrat ExtraBold"/>
                <a:cs typeface="Montserrat ExtraBold"/>
                <a:sym typeface="Montserrat ExtraBold"/>
              </a:endParaRPr>
            </a:p>
          </p:txBody>
        </p:sp>
        <p:pic>
          <p:nvPicPr>
            <p:cNvPr id="534" name="Google Shape;534;p3"/>
            <p:cNvPicPr preferRelativeResize="0"/>
            <p:nvPr/>
          </p:nvPicPr>
          <p:blipFill rotWithShape="1">
            <a:blip r:embed="rId7">
              <a:alphaModFix/>
            </a:blip>
            <a:srcRect b="0" l="0" r="0" t="0"/>
            <a:stretch/>
          </p:blipFill>
          <p:spPr>
            <a:xfrm>
              <a:off x="2288796" y="6078882"/>
              <a:ext cx="343538" cy="171769"/>
            </a:xfrm>
            <a:prstGeom prst="rect">
              <a:avLst/>
            </a:prstGeom>
            <a:noFill/>
            <a:ln>
              <a:noFill/>
            </a:ln>
          </p:spPr>
        </p:pic>
      </p:grpSp>
      <p:grpSp>
        <p:nvGrpSpPr>
          <p:cNvPr id="535" name="Google Shape;535;p3"/>
          <p:cNvGrpSpPr/>
          <p:nvPr/>
        </p:nvGrpSpPr>
        <p:grpSpPr>
          <a:xfrm>
            <a:off x="-161500" y="2241392"/>
            <a:ext cx="3914076" cy="1078432"/>
            <a:chOff x="18446" y="3153018"/>
            <a:chExt cx="3243620" cy="1078432"/>
          </a:xfrm>
        </p:grpSpPr>
        <p:sp>
          <p:nvSpPr>
            <p:cNvPr id="536" name="Google Shape;536;p3"/>
            <p:cNvSpPr txBox="1"/>
            <p:nvPr/>
          </p:nvSpPr>
          <p:spPr>
            <a:xfrm>
              <a:off x="1402966" y="3400450"/>
              <a:ext cx="1859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lang="de-DE" sz="1200">
                  <a:solidFill>
                    <a:schemeClr val="lt1"/>
                  </a:solidFill>
                  <a:highlight>
                    <a:srgbClr val="3C3C3C"/>
                  </a:highlight>
                  <a:latin typeface="Montserrat ExtraBold"/>
                  <a:ea typeface="Montserrat ExtraBold"/>
                  <a:cs typeface="Montserrat ExtraBold"/>
                  <a:sym typeface="Montserrat ExtraBold"/>
                </a:rPr>
                <a:t>Innovationen und Gründung in Gesundheit, Energie, Mobilität oder Produktion</a:t>
              </a:r>
              <a:r>
                <a:rPr b="1" i="0" lang="de-DE" sz="1200" u="none" cap="none" strike="noStrike">
                  <a:solidFill>
                    <a:schemeClr val="lt1"/>
                  </a:solidFill>
                  <a:highlight>
                    <a:srgbClr val="3C3C3C"/>
                  </a:highlight>
                  <a:latin typeface="Montserrat ExtraBold"/>
                  <a:ea typeface="Montserrat ExtraBold"/>
                  <a:cs typeface="Montserrat ExtraBold"/>
                  <a:sym typeface="Montserrat ExtraBold"/>
                </a:rPr>
                <a:t> </a:t>
              </a:r>
              <a:endParaRPr b="1" i="0" sz="1200" u="none" cap="none" strike="noStrike">
                <a:solidFill>
                  <a:schemeClr val="lt1"/>
                </a:solidFill>
                <a:highlight>
                  <a:srgbClr val="3C3C3C"/>
                </a:highlight>
                <a:latin typeface="Montserrat ExtraBold"/>
                <a:ea typeface="Montserrat ExtraBold"/>
                <a:cs typeface="Montserrat ExtraBold"/>
                <a:sym typeface="Montserrat ExtraBold"/>
              </a:endParaRPr>
            </a:p>
          </p:txBody>
        </p:sp>
        <p:sp>
          <p:nvSpPr>
            <p:cNvPr id="537" name="Google Shape;537;p3"/>
            <p:cNvSpPr txBox="1"/>
            <p:nvPr/>
          </p:nvSpPr>
          <p:spPr>
            <a:xfrm>
              <a:off x="18446" y="3153018"/>
              <a:ext cx="2621100" cy="276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1" i="0" lang="de-DE" sz="1200" u="none" cap="none" strike="noStrike">
                  <a:solidFill>
                    <a:srgbClr val="000000"/>
                  </a:solidFill>
                  <a:highlight>
                    <a:srgbClr val="F8FFFF"/>
                  </a:highlight>
                  <a:latin typeface="Montserrat"/>
                  <a:ea typeface="Montserrat"/>
                  <a:cs typeface="Montserrat"/>
                  <a:sym typeface="Montserrat"/>
                </a:rPr>
                <a:t>REAL PROJECT #1</a:t>
              </a:r>
              <a:endParaRPr b="0" i="0" sz="1400" u="none" cap="none" strike="noStrike">
                <a:solidFill>
                  <a:srgbClr val="000000"/>
                </a:solidFill>
                <a:latin typeface="Arial"/>
                <a:ea typeface="Arial"/>
                <a:cs typeface="Arial"/>
                <a:sym typeface="Arial"/>
              </a:endParaRPr>
            </a:p>
          </p:txBody>
        </p:sp>
        <p:pic>
          <p:nvPicPr>
            <p:cNvPr id="538" name="Google Shape;538;p3"/>
            <p:cNvPicPr preferRelativeResize="0"/>
            <p:nvPr/>
          </p:nvPicPr>
          <p:blipFill rotWithShape="1">
            <a:blip r:embed="rId8">
              <a:alphaModFix/>
            </a:blip>
            <a:srcRect b="0" l="0" r="0" t="0"/>
            <a:stretch/>
          </p:blipFill>
          <p:spPr>
            <a:xfrm>
              <a:off x="2859450" y="3188455"/>
              <a:ext cx="343539" cy="206123"/>
            </a:xfrm>
            <a:prstGeom prst="rect">
              <a:avLst/>
            </a:prstGeom>
            <a:noFill/>
            <a:ln>
              <a:noFill/>
            </a:ln>
          </p:spPr>
        </p:pic>
      </p:grpSp>
      <p:grpSp>
        <p:nvGrpSpPr>
          <p:cNvPr id="539" name="Google Shape;539;p3"/>
          <p:cNvGrpSpPr/>
          <p:nvPr/>
        </p:nvGrpSpPr>
        <p:grpSpPr>
          <a:xfrm>
            <a:off x="693782" y="3486724"/>
            <a:ext cx="3226868" cy="504313"/>
            <a:chOff x="748507" y="4751275"/>
            <a:chExt cx="3226868" cy="504313"/>
          </a:xfrm>
        </p:grpSpPr>
        <p:sp>
          <p:nvSpPr>
            <p:cNvPr id="540" name="Google Shape;540;p3"/>
            <p:cNvSpPr txBox="1"/>
            <p:nvPr/>
          </p:nvSpPr>
          <p:spPr>
            <a:xfrm>
              <a:off x="748507" y="4751275"/>
              <a:ext cx="2621100" cy="276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1" i="0" lang="de-DE" sz="1200" u="none" cap="none" strike="noStrike">
                  <a:solidFill>
                    <a:srgbClr val="000000"/>
                  </a:solidFill>
                  <a:highlight>
                    <a:srgbClr val="F8FFFF"/>
                  </a:highlight>
                  <a:latin typeface="Montserrat"/>
                  <a:ea typeface="Montserrat"/>
                  <a:cs typeface="Montserrat"/>
                  <a:sym typeface="Montserrat"/>
                </a:rPr>
                <a:t>REAL PROJECT #</a:t>
              </a:r>
              <a:r>
                <a:rPr b="1" lang="de-DE" sz="1200">
                  <a:highlight>
                    <a:srgbClr val="F8FFFF"/>
                  </a:highlight>
                  <a:latin typeface="Montserrat"/>
                  <a:ea typeface="Montserrat"/>
                  <a:cs typeface="Montserrat"/>
                  <a:sym typeface="Montserrat"/>
                </a:rPr>
                <a:t>3</a:t>
              </a:r>
              <a:endParaRPr b="0" i="0" sz="1400" u="none" cap="none" strike="noStrike">
                <a:solidFill>
                  <a:srgbClr val="000000"/>
                </a:solidFill>
                <a:latin typeface="Arial"/>
                <a:ea typeface="Arial"/>
                <a:cs typeface="Arial"/>
                <a:sym typeface="Arial"/>
              </a:endParaRPr>
            </a:p>
          </p:txBody>
        </p:sp>
        <p:sp>
          <p:nvSpPr>
            <p:cNvPr id="541" name="Google Shape;541;p3"/>
            <p:cNvSpPr txBox="1"/>
            <p:nvPr/>
          </p:nvSpPr>
          <p:spPr>
            <a:xfrm>
              <a:off x="1260075" y="4978688"/>
              <a:ext cx="27153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lang="de-DE" sz="1200">
                  <a:solidFill>
                    <a:schemeClr val="lt1"/>
                  </a:solidFill>
                  <a:highlight>
                    <a:srgbClr val="3C3C3C"/>
                  </a:highlight>
                  <a:latin typeface="Montserrat ExtraBold"/>
                  <a:ea typeface="Montserrat ExtraBold"/>
                  <a:cs typeface="Montserrat ExtraBold"/>
                  <a:sym typeface="Montserrat ExtraBold"/>
                </a:rPr>
                <a:t>Social X Factor</a:t>
              </a:r>
              <a:endParaRPr b="1" i="0" sz="1200" u="none" cap="none" strike="noStrike">
                <a:solidFill>
                  <a:schemeClr val="lt1"/>
                </a:solidFill>
                <a:highlight>
                  <a:srgbClr val="3C3C3C"/>
                </a:highlight>
                <a:latin typeface="Montserrat ExtraBold"/>
                <a:ea typeface="Montserrat ExtraBold"/>
                <a:cs typeface="Montserrat ExtraBold"/>
                <a:sym typeface="Montserrat ExtraBold"/>
              </a:endParaRPr>
            </a:p>
          </p:txBody>
        </p:sp>
        <p:pic>
          <p:nvPicPr>
            <p:cNvPr id="542" name="Google Shape;542;p3"/>
            <p:cNvPicPr preferRelativeResize="0"/>
            <p:nvPr/>
          </p:nvPicPr>
          <p:blipFill rotWithShape="1">
            <a:blip r:embed="rId8">
              <a:alphaModFix/>
            </a:blip>
            <a:srcRect b="0" l="0" r="0" t="0"/>
            <a:stretch/>
          </p:blipFill>
          <p:spPr>
            <a:xfrm>
              <a:off x="3370525" y="4776593"/>
              <a:ext cx="343539" cy="206123"/>
            </a:xfrm>
            <a:prstGeom prst="rect">
              <a:avLst/>
            </a:prstGeom>
            <a:noFill/>
            <a:ln>
              <a:noFill/>
            </a:ln>
          </p:spPr>
        </p:pic>
      </p:grpSp>
      <p:sp>
        <p:nvSpPr>
          <p:cNvPr id="543" name="Google Shape;543;p3"/>
          <p:cNvSpPr txBox="1"/>
          <p:nvPr/>
        </p:nvSpPr>
        <p:spPr>
          <a:xfrm>
            <a:off x="4427098" y="4501993"/>
            <a:ext cx="2621100" cy="276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1" i="0" lang="de-DE" sz="1200" u="none" cap="none" strike="noStrike">
                <a:solidFill>
                  <a:srgbClr val="000000"/>
                </a:solidFill>
                <a:highlight>
                  <a:srgbClr val="F8FFFF"/>
                </a:highlight>
                <a:latin typeface="Montserrat"/>
                <a:ea typeface="Montserrat"/>
                <a:cs typeface="Montserrat"/>
                <a:sym typeface="Montserrat"/>
              </a:rPr>
              <a:t>REAL PROJECT #</a:t>
            </a:r>
            <a:r>
              <a:rPr b="1" lang="de-DE" sz="1200">
                <a:highlight>
                  <a:srgbClr val="F8FFFF"/>
                </a:highlight>
                <a:latin typeface="Montserrat"/>
                <a:ea typeface="Montserrat"/>
                <a:cs typeface="Montserrat"/>
                <a:sym typeface="Montserrat"/>
              </a:rPr>
              <a:t>7</a:t>
            </a:r>
            <a:endParaRPr b="0" i="0" sz="1400" u="none" cap="none" strike="noStrike">
              <a:solidFill>
                <a:srgbClr val="000000"/>
              </a:solidFill>
              <a:latin typeface="Arial"/>
              <a:ea typeface="Arial"/>
              <a:cs typeface="Arial"/>
              <a:sym typeface="Arial"/>
            </a:endParaRPr>
          </a:p>
        </p:txBody>
      </p:sp>
      <p:sp>
        <p:nvSpPr>
          <p:cNvPr id="544" name="Google Shape;544;p3"/>
          <p:cNvSpPr txBox="1"/>
          <p:nvPr/>
        </p:nvSpPr>
        <p:spPr>
          <a:xfrm>
            <a:off x="5863800" y="4784738"/>
            <a:ext cx="1901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lang="de-DE" sz="1200">
                <a:solidFill>
                  <a:schemeClr val="lt1"/>
                </a:solidFill>
                <a:highlight>
                  <a:srgbClr val="3C3C3C"/>
                </a:highlight>
                <a:latin typeface="Montserrat ExtraBold"/>
                <a:ea typeface="Montserrat ExtraBold"/>
                <a:cs typeface="Montserrat ExtraBold"/>
                <a:sym typeface="Montserrat ExtraBold"/>
              </a:rPr>
              <a:t>Zukunft Gestalten</a:t>
            </a:r>
            <a:endParaRPr b="1" i="0" sz="1200" u="none" cap="none" strike="noStrike">
              <a:solidFill>
                <a:schemeClr val="lt1"/>
              </a:solidFill>
              <a:highlight>
                <a:srgbClr val="3C3C3C"/>
              </a:highlight>
              <a:latin typeface="Montserrat ExtraBold"/>
              <a:ea typeface="Montserrat ExtraBold"/>
              <a:cs typeface="Montserrat ExtraBold"/>
              <a:sym typeface="Montserrat ExtraBold"/>
            </a:endParaRPr>
          </a:p>
        </p:txBody>
      </p:sp>
      <p:pic>
        <p:nvPicPr>
          <p:cNvPr id="545" name="Google Shape;545;p3"/>
          <p:cNvPicPr preferRelativeResize="0"/>
          <p:nvPr/>
        </p:nvPicPr>
        <p:blipFill rotWithShape="1">
          <a:blip r:embed="rId8">
            <a:alphaModFix/>
          </a:blip>
          <a:srcRect b="0" l="0" r="0" t="0"/>
          <a:stretch/>
        </p:blipFill>
        <p:spPr>
          <a:xfrm>
            <a:off x="6978650" y="4537368"/>
            <a:ext cx="343539" cy="206123"/>
          </a:xfrm>
          <a:prstGeom prst="rect">
            <a:avLst/>
          </a:prstGeom>
          <a:noFill/>
          <a:ln>
            <a:noFill/>
          </a:ln>
        </p:spPr>
      </p:pic>
      <p:grpSp>
        <p:nvGrpSpPr>
          <p:cNvPr id="546" name="Google Shape;546;p3"/>
          <p:cNvGrpSpPr/>
          <p:nvPr/>
        </p:nvGrpSpPr>
        <p:grpSpPr>
          <a:xfrm>
            <a:off x="4675874" y="2275587"/>
            <a:ext cx="3285214" cy="704528"/>
            <a:chOff x="1106899" y="2831087"/>
            <a:chExt cx="3285214" cy="704528"/>
          </a:xfrm>
        </p:grpSpPr>
        <p:sp>
          <p:nvSpPr>
            <p:cNvPr id="547" name="Google Shape;547;p3"/>
            <p:cNvSpPr txBox="1"/>
            <p:nvPr/>
          </p:nvSpPr>
          <p:spPr>
            <a:xfrm>
              <a:off x="1106899" y="2831087"/>
              <a:ext cx="2621100" cy="276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1" i="0" lang="de-DE" sz="1200" u="none" cap="none" strike="noStrike">
                  <a:solidFill>
                    <a:srgbClr val="000000"/>
                  </a:solidFill>
                  <a:highlight>
                    <a:srgbClr val="F8FFFF"/>
                  </a:highlight>
                  <a:latin typeface="Montserrat"/>
                  <a:ea typeface="Montserrat"/>
                  <a:cs typeface="Montserrat"/>
                  <a:sym typeface="Montserrat"/>
                </a:rPr>
                <a:t>REAL PROJECT #</a:t>
              </a:r>
              <a:r>
                <a:rPr b="1" lang="de-DE" sz="1200">
                  <a:highlight>
                    <a:srgbClr val="F8FFFF"/>
                  </a:highlight>
                  <a:latin typeface="Montserrat"/>
                  <a:ea typeface="Montserrat"/>
                  <a:cs typeface="Montserrat"/>
                  <a:sym typeface="Montserrat"/>
                </a:rPr>
                <a:t>2</a:t>
              </a:r>
              <a:endParaRPr b="0" i="0" sz="1400" u="none" cap="none" strike="noStrike">
                <a:solidFill>
                  <a:srgbClr val="000000"/>
                </a:solidFill>
                <a:latin typeface="Arial"/>
                <a:ea typeface="Arial"/>
                <a:cs typeface="Arial"/>
                <a:sym typeface="Arial"/>
              </a:endParaRPr>
            </a:p>
          </p:txBody>
        </p:sp>
        <p:sp>
          <p:nvSpPr>
            <p:cNvPr id="548" name="Google Shape;548;p3"/>
            <p:cNvSpPr txBox="1"/>
            <p:nvPr/>
          </p:nvSpPr>
          <p:spPr>
            <a:xfrm>
              <a:off x="2491013" y="3073915"/>
              <a:ext cx="1901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lang="de-DE" sz="1200">
                  <a:solidFill>
                    <a:schemeClr val="lt1"/>
                  </a:solidFill>
                  <a:highlight>
                    <a:srgbClr val="3C3C3C"/>
                  </a:highlight>
                  <a:latin typeface="Montserrat ExtraBold"/>
                  <a:ea typeface="Montserrat ExtraBold"/>
                  <a:cs typeface="Montserrat ExtraBold"/>
                  <a:sym typeface="Montserrat ExtraBold"/>
                </a:rPr>
                <a:t>Sustainability in Food &amp; Wellbeing</a:t>
              </a:r>
              <a:endParaRPr b="1" i="0" sz="1200" u="none" cap="none" strike="noStrike">
                <a:solidFill>
                  <a:schemeClr val="lt1"/>
                </a:solidFill>
                <a:highlight>
                  <a:srgbClr val="3C3C3C"/>
                </a:highlight>
                <a:latin typeface="Montserrat ExtraBold"/>
                <a:ea typeface="Montserrat ExtraBold"/>
                <a:cs typeface="Montserrat ExtraBold"/>
                <a:sym typeface="Montserrat ExtraBold"/>
              </a:endParaRPr>
            </a:p>
          </p:txBody>
        </p:sp>
        <p:pic>
          <p:nvPicPr>
            <p:cNvPr id="549" name="Google Shape;549;p3"/>
            <p:cNvPicPr preferRelativeResize="0"/>
            <p:nvPr/>
          </p:nvPicPr>
          <p:blipFill rotWithShape="1">
            <a:blip r:embed="rId7">
              <a:alphaModFix/>
            </a:blip>
            <a:srcRect b="0" l="0" r="0" t="0"/>
            <a:stretch/>
          </p:blipFill>
          <p:spPr>
            <a:xfrm>
              <a:off x="3664905" y="2883661"/>
              <a:ext cx="343538" cy="171769"/>
            </a:xfrm>
            <a:prstGeom prst="rect">
              <a:avLst/>
            </a:prstGeom>
            <a:noFill/>
            <a:ln>
              <a:noFill/>
            </a:ln>
          </p:spPr>
        </p:pic>
      </p:grpSp>
      <p:grpSp>
        <p:nvGrpSpPr>
          <p:cNvPr id="550" name="Google Shape;550;p3"/>
          <p:cNvGrpSpPr/>
          <p:nvPr/>
        </p:nvGrpSpPr>
        <p:grpSpPr>
          <a:xfrm>
            <a:off x="4124220" y="3473862"/>
            <a:ext cx="3226868" cy="689113"/>
            <a:chOff x="237432" y="4443387"/>
            <a:chExt cx="3226868" cy="689113"/>
          </a:xfrm>
        </p:grpSpPr>
        <p:sp>
          <p:nvSpPr>
            <p:cNvPr id="551" name="Google Shape;551;p3"/>
            <p:cNvSpPr txBox="1"/>
            <p:nvPr/>
          </p:nvSpPr>
          <p:spPr>
            <a:xfrm>
              <a:off x="237432" y="4443387"/>
              <a:ext cx="2621100" cy="276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1" i="0" lang="de-DE" sz="1200" u="none" cap="none" strike="noStrike">
                  <a:solidFill>
                    <a:srgbClr val="000000"/>
                  </a:solidFill>
                  <a:highlight>
                    <a:srgbClr val="F8FFFF"/>
                  </a:highlight>
                  <a:latin typeface="Montserrat"/>
                  <a:ea typeface="Montserrat"/>
                  <a:cs typeface="Montserrat"/>
                  <a:sym typeface="Montserrat"/>
                </a:rPr>
                <a:t>REAL PROJECT #</a:t>
              </a:r>
              <a:r>
                <a:rPr b="1" lang="de-DE" sz="1200">
                  <a:highlight>
                    <a:srgbClr val="F8FFFF"/>
                  </a:highlight>
                  <a:latin typeface="Montserrat"/>
                  <a:ea typeface="Montserrat"/>
                  <a:cs typeface="Montserrat"/>
                  <a:sym typeface="Montserrat"/>
                </a:rPr>
                <a:t>4</a:t>
              </a:r>
              <a:endParaRPr b="0" i="0" sz="1400" u="none" cap="none" strike="noStrike">
                <a:solidFill>
                  <a:srgbClr val="000000"/>
                </a:solidFill>
                <a:latin typeface="Arial"/>
                <a:ea typeface="Arial"/>
                <a:cs typeface="Arial"/>
                <a:sym typeface="Arial"/>
              </a:endParaRPr>
            </a:p>
          </p:txBody>
        </p:sp>
        <p:sp>
          <p:nvSpPr>
            <p:cNvPr id="552" name="Google Shape;552;p3"/>
            <p:cNvSpPr txBox="1"/>
            <p:nvPr/>
          </p:nvSpPr>
          <p:spPr>
            <a:xfrm>
              <a:off x="749000" y="4670800"/>
              <a:ext cx="27153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lang="de-DE" sz="1200">
                  <a:solidFill>
                    <a:schemeClr val="lt1"/>
                  </a:solidFill>
                  <a:highlight>
                    <a:srgbClr val="3C3C3C"/>
                  </a:highlight>
                  <a:latin typeface="Montserrat ExtraBold"/>
                  <a:ea typeface="Montserrat ExtraBold"/>
                  <a:cs typeface="Montserrat ExtraBold"/>
                  <a:sym typeface="Montserrat ExtraBold"/>
                </a:rPr>
                <a:t>Creating </a:t>
              </a:r>
              <a:r>
                <a:rPr b="1" i="0" lang="de-DE" sz="1200" u="none" cap="none" strike="noStrike">
                  <a:solidFill>
                    <a:schemeClr val="lt1"/>
                  </a:solidFill>
                  <a:highlight>
                    <a:srgbClr val="3C3C3C"/>
                  </a:highlight>
                  <a:latin typeface="Montserrat ExtraBold"/>
                  <a:ea typeface="Montserrat ExtraBold"/>
                  <a:cs typeface="Montserrat ExtraBold"/>
                  <a:sym typeface="Montserrat ExtraBold"/>
                </a:rPr>
                <a:t>NEBourhoods Together</a:t>
              </a:r>
              <a:endParaRPr b="1" i="0" sz="1200" u="none" cap="none" strike="noStrike">
                <a:solidFill>
                  <a:schemeClr val="lt1"/>
                </a:solidFill>
                <a:highlight>
                  <a:srgbClr val="3C3C3C"/>
                </a:highlight>
                <a:latin typeface="Montserrat ExtraBold"/>
                <a:ea typeface="Montserrat ExtraBold"/>
                <a:cs typeface="Montserrat ExtraBold"/>
                <a:sym typeface="Montserrat ExtraBold"/>
              </a:endParaRPr>
            </a:p>
          </p:txBody>
        </p:sp>
        <p:pic>
          <p:nvPicPr>
            <p:cNvPr id="553" name="Google Shape;553;p3"/>
            <p:cNvPicPr preferRelativeResize="0"/>
            <p:nvPr/>
          </p:nvPicPr>
          <p:blipFill rotWithShape="1">
            <a:blip r:embed="rId8">
              <a:alphaModFix/>
            </a:blip>
            <a:srcRect b="0" l="0" r="0" t="0"/>
            <a:stretch/>
          </p:blipFill>
          <p:spPr>
            <a:xfrm>
              <a:off x="2859450" y="4468705"/>
              <a:ext cx="343539" cy="206123"/>
            </a:xfrm>
            <a:prstGeom prst="rect">
              <a:avLst/>
            </a:prstGeom>
            <a:noFill/>
            <a:ln>
              <a:noFill/>
            </a:ln>
          </p:spPr>
        </p:pic>
      </p:grpSp>
      <p:sp>
        <p:nvSpPr>
          <p:cNvPr id="554" name="Google Shape;554;p3"/>
          <p:cNvSpPr txBox="1"/>
          <p:nvPr/>
        </p:nvSpPr>
        <p:spPr>
          <a:xfrm>
            <a:off x="7626998" y="4713368"/>
            <a:ext cx="2621100" cy="276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1" i="0" lang="de-DE" sz="1200" u="none" cap="none" strike="noStrike">
                <a:solidFill>
                  <a:srgbClr val="000000"/>
                </a:solidFill>
                <a:highlight>
                  <a:srgbClr val="F8FFFF"/>
                </a:highlight>
                <a:latin typeface="Montserrat"/>
                <a:ea typeface="Montserrat"/>
                <a:cs typeface="Montserrat"/>
                <a:sym typeface="Montserrat"/>
              </a:rPr>
              <a:t>REAL PROJECT #</a:t>
            </a:r>
            <a:r>
              <a:rPr b="1" lang="de-DE" sz="1200">
                <a:highlight>
                  <a:srgbClr val="F8FFFF"/>
                </a:highlight>
                <a:latin typeface="Montserrat"/>
                <a:ea typeface="Montserrat"/>
                <a:cs typeface="Montserrat"/>
                <a:sym typeface="Montserrat"/>
              </a:rPr>
              <a:t>8</a:t>
            </a:r>
            <a:endParaRPr b="0" i="0" sz="1400" u="none" cap="none" strike="noStrike">
              <a:solidFill>
                <a:srgbClr val="000000"/>
              </a:solidFill>
              <a:latin typeface="Arial"/>
              <a:ea typeface="Arial"/>
              <a:cs typeface="Arial"/>
              <a:sym typeface="Arial"/>
            </a:endParaRPr>
          </a:p>
        </p:txBody>
      </p:sp>
      <p:sp>
        <p:nvSpPr>
          <p:cNvPr id="555" name="Google Shape;555;p3"/>
          <p:cNvSpPr txBox="1"/>
          <p:nvPr/>
        </p:nvSpPr>
        <p:spPr>
          <a:xfrm>
            <a:off x="9063700" y="4996113"/>
            <a:ext cx="1901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de-DE" sz="1200" u="none" cap="none" strike="noStrike">
                <a:solidFill>
                  <a:schemeClr val="lt1"/>
                </a:solidFill>
                <a:highlight>
                  <a:srgbClr val="3C3C3C"/>
                </a:highlight>
                <a:latin typeface="Montserrat ExtraBold"/>
                <a:ea typeface="Montserrat ExtraBold"/>
                <a:cs typeface="Montserrat ExtraBold"/>
                <a:sym typeface="Montserrat ExtraBold"/>
              </a:rPr>
              <a:t>Mobility </a:t>
            </a:r>
            <a:endParaRPr b="1" i="0" sz="1200" u="none" cap="none" strike="noStrike">
              <a:solidFill>
                <a:schemeClr val="lt1"/>
              </a:solidFill>
              <a:highlight>
                <a:srgbClr val="3C3C3C"/>
              </a:highlight>
              <a:latin typeface="Montserrat ExtraBold"/>
              <a:ea typeface="Montserrat ExtraBold"/>
              <a:cs typeface="Montserrat ExtraBold"/>
              <a:sym typeface="Montserrat ExtraBold"/>
            </a:endParaRPr>
          </a:p>
        </p:txBody>
      </p:sp>
      <p:pic>
        <p:nvPicPr>
          <p:cNvPr id="556" name="Google Shape;556;p3"/>
          <p:cNvPicPr preferRelativeResize="0"/>
          <p:nvPr/>
        </p:nvPicPr>
        <p:blipFill rotWithShape="1">
          <a:blip r:embed="rId8">
            <a:alphaModFix/>
          </a:blip>
          <a:srcRect b="0" l="0" r="0" t="0"/>
          <a:stretch/>
        </p:blipFill>
        <p:spPr>
          <a:xfrm>
            <a:off x="10178550" y="4748743"/>
            <a:ext cx="343539" cy="206123"/>
          </a:xfrm>
          <a:prstGeom prst="rect">
            <a:avLst/>
          </a:prstGeom>
          <a:noFill/>
          <a:ln>
            <a:noFill/>
          </a:ln>
        </p:spPr>
      </p:pic>
      <p:grpSp>
        <p:nvGrpSpPr>
          <p:cNvPr id="557" name="Google Shape;557;p3"/>
          <p:cNvGrpSpPr/>
          <p:nvPr/>
        </p:nvGrpSpPr>
        <p:grpSpPr>
          <a:xfrm>
            <a:off x="7764894" y="3606362"/>
            <a:ext cx="3367355" cy="689108"/>
            <a:chOff x="6975469" y="3242062"/>
            <a:chExt cx="3367355" cy="689108"/>
          </a:xfrm>
        </p:grpSpPr>
        <p:sp>
          <p:nvSpPr>
            <p:cNvPr id="558" name="Google Shape;558;p3"/>
            <p:cNvSpPr txBox="1"/>
            <p:nvPr/>
          </p:nvSpPr>
          <p:spPr>
            <a:xfrm>
              <a:off x="8383824" y="3469470"/>
              <a:ext cx="1959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lang="de-DE" sz="1200">
                  <a:solidFill>
                    <a:schemeClr val="lt1"/>
                  </a:solidFill>
                  <a:highlight>
                    <a:srgbClr val="3C3C3C"/>
                  </a:highlight>
                  <a:latin typeface="Montserrat ExtraBold"/>
                  <a:ea typeface="Montserrat ExtraBold"/>
                  <a:cs typeface="Montserrat ExtraBold"/>
                  <a:sym typeface="Montserrat ExtraBold"/>
                </a:rPr>
                <a:t>Entwicklung einer Geschäftsidee</a:t>
              </a:r>
              <a:endParaRPr b="1" i="0" sz="1200" u="none" cap="none" strike="noStrike">
                <a:solidFill>
                  <a:schemeClr val="lt1"/>
                </a:solidFill>
                <a:highlight>
                  <a:srgbClr val="3C3C3C"/>
                </a:highlight>
                <a:latin typeface="Montserrat ExtraBold"/>
                <a:ea typeface="Montserrat ExtraBold"/>
                <a:cs typeface="Montserrat ExtraBold"/>
                <a:sym typeface="Montserrat ExtraBold"/>
              </a:endParaRPr>
            </a:p>
          </p:txBody>
        </p:sp>
        <p:pic>
          <p:nvPicPr>
            <p:cNvPr id="559" name="Google Shape;559;p3"/>
            <p:cNvPicPr preferRelativeResize="0"/>
            <p:nvPr/>
          </p:nvPicPr>
          <p:blipFill rotWithShape="1">
            <a:blip r:embed="rId8">
              <a:alphaModFix/>
            </a:blip>
            <a:srcRect b="0" l="0" r="0" t="0"/>
            <a:stretch/>
          </p:blipFill>
          <p:spPr>
            <a:xfrm>
              <a:off x="9601436" y="3277499"/>
              <a:ext cx="343539" cy="206123"/>
            </a:xfrm>
            <a:prstGeom prst="rect">
              <a:avLst/>
            </a:prstGeom>
            <a:noFill/>
            <a:ln>
              <a:noFill/>
            </a:ln>
          </p:spPr>
        </p:pic>
        <p:sp>
          <p:nvSpPr>
            <p:cNvPr id="560" name="Google Shape;560;p3"/>
            <p:cNvSpPr txBox="1"/>
            <p:nvPr/>
          </p:nvSpPr>
          <p:spPr>
            <a:xfrm>
              <a:off x="6975469" y="3242062"/>
              <a:ext cx="2621100" cy="276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1" i="0" lang="de-DE" sz="1200" u="none" cap="none" strike="noStrike">
                  <a:solidFill>
                    <a:srgbClr val="000000"/>
                  </a:solidFill>
                  <a:highlight>
                    <a:srgbClr val="F8FFFF"/>
                  </a:highlight>
                  <a:latin typeface="Montserrat"/>
                  <a:ea typeface="Montserrat"/>
                  <a:cs typeface="Montserrat"/>
                  <a:sym typeface="Montserrat"/>
                </a:rPr>
                <a:t>REAL PROJECT #</a:t>
              </a:r>
              <a:r>
                <a:rPr b="1" lang="de-DE" sz="1200">
                  <a:highlight>
                    <a:srgbClr val="F8FFFF"/>
                  </a:highlight>
                  <a:latin typeface="Montserrat"/>
                  <a:ea typeface="Montserrat"/>
                  <a:cs typeface="Montserrat"/>
                  <a:sym typeface="Montserrat"/>
                </a:rPr>
                <a:t>5</a:t>
              </a:r>
              <a:endParaRPr b="0" i="0" sz="1400" u="none" cap="none" strike="noStrike">
                <a:solidFill>
                  <a:srgbClr val="000000"/>
                </a:solidFill>
                <a:latin typeface="Arial"/>
                <a:ea typeface="Arial"/>
                <a:cs typeface="Arial"/>
                <a:sym typeface="Arial"/>
              </a:endParaRPr>
            </a:p>
          </p:txBody>
        </p:sp>
      </p:grpSp>
      <p:sp>
        <p:nvSpPr>
          <p:cNvPr id="561" name="Google Shape;561;p3"/>
          <p:cNvSpPr txBox="1"/>
          <p:nvPr/>
        </p:nvSpPr>
        <p:spPr>
          <a:xfrm>
            <a:off x="1399573" y="5828393"/>
            <a:ext cx="2621100" cy="276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1" i="0" lang="de-DE" sz="1200" u="none" cap="none" strike="noStrike">
                <a:solidFill>
                  <a:srgbClr val="000000"/>
                </a:solidFill>
                <a:highlight>
                  <a:srgbClr val="F8FFFF"/>
                </a:highlight>
                <a:latin typeface="Montserrat"/>
                <a:ea typeface="Montserrat"/>
                <a:cs typeface="Montserrat"/>
                <a:sym typeface="Montserrat"/>
              </a:rPr>
              <a:t>REAL PROJECT #</a:t>
            </a:r>
            <a:r>
              <a:rPr b="1" lang="de-DE" sz="1200">
                <a:highlight>
                  <a:srgbClr val="F8FFFF"/>
                </a:highlight>
                <a:latin typeface="Montserrat"/>
                <a:ea typeface="Montserrat"/>
                <a:cs typeface="Montserrat"/>
                <a:sym typeface="Montserrat"/>
              </a:rPr>
              <a:t>9</a:t>
            </a:r>
            <a:endParaRPr b="0" i="0" sz="1400" u="none" cap="none" strike="noStrike">
              <a:solidFill>
                <a:srgbClr val="000000"/>
              </a:solidFill>
              <a:latin typeface="Arial"/>
              <a:ea typeface="Arial"/>
              <a:cs typeface="Arial"/>
              <a:sym typeface="Arial"/>
            </a:endParaRPr>
          </a:p>
        </p:txBody>
      </p:sp>
      <p:sp>
        <p:nvSpPr>
          <p:cNvPr id="562" name="Google Shape;562;p3"/>
          <p:cNvSpPr txBox="1"/>
          <p:nvPr/>
        </p:nvSpPr>
        <p:spPr>
          <a:xfrm>
            <a:off x="2836275" y="6111138"/>
            <a:ext cx="1901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lang="de-DE" sz="1200">
                <a:solidFill>
                  <a:schemeClr val="lt1"/>
                </a:solidFill>
                <a:highlight>
                  <a:srgbClr val="3C3C3C"/>
                </a:highlight>
                <a:latin typeface="Montserrat ExtraBold"/>
                <a:ea typeface="Montserrat ExtraBold"/>
                <a:cs typeface="Montserrat ExtraBold"/>
                <a:sym typeface="Montserrat ExtraBold"/>
              </a:rPr>
              <a:t>Idea2Solution</a:t>
            </a:r>
            <a:r>
              <a:rPr b="1" i="0" lang="de-DE" sz="1200" u="none" cap="none" strike="noStrike">
                <a:solidFill>
                  <a:schemeClr val="lt1"/>
                </a:solidFill>
                <a:highlight>
                  <a:srgbClr val="3C3C3C"/>
                </a:highlight>
                <a:latin typeface="Montserrat ExtraBold"/>
                <a:ea typeface="Montserrat ExtraBold"/>
                <a:cs typeface="Montserrat ExtraBold"/>
                <a:sym typeface="Montserrat ExtraBold"/>
              </a:rPr>
              <a:t> </a:t>
            </a:r>
            <a:endParaRPr b="1" i="0" sz="1200" u="none" cap="none" strike="noStrike">
              <a:solidFill>
                <a:schemeClr val="lt1"/>
              </a:solidFill>
              <a:highlight>
                <a:srgbClr val="3C3C3C"/>
              </a:highlight>
              <a:latin typeface="Montserrat ExtraBold"/>
              <a:ea typeface="Montserrat ExtraBold"/>
              <a:cs typeface="Montserrat ExtraBold"/>
              <a:sym typeface="Montserrat ExtraBold"/>
            </a:endParaRPr>
          </a:p>
        </p:txBody>
      </p:sp>
      <p:pic>
        <p:nvPicPr>
          <p:cNvPr id="563" name="Google Shape;563;p3"/>
          <p:cNvPicPr preferRelativeResize="0"/>
          <p:nvPr/>
        </p:nvPicPr>
        <p:blipFill rotWithShape="1">
          <a:blip r:embed="rId8">
            <a:alphaModFix/>
          </a:blip>
          <a:srcRect b="0" l="0" r="0" t="0"/>
          <a:stretch/>
        </p:blipFill>
        <p:spPr>
          <a:xfrm>
            <a:off x="3951125" y="5863768"/>
            <a:ext cx="343539" cy="20612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pic>
        <p:nvPicPr>
          <p:cNvPr id="568" name="Google Shape;568;p4"/>
          <p:cNvPicPr preferRelativeResize="0"/>
          <p:nvPr>
            <p:ph idx="2" type="pic"/>
          </p:nvPr>
        </p:nvPicPr>
        <p:blipFill rotWithShape="1">
          <a:blip r:embed="rId3">
            <a:alphaModFix/>
          </a:blip>
          <a:srcRect b="0" l="0" r="0" t="0"/>
          <a:stretch/>
        </p:blipFill>
        <p:spPr>
          <a:xfrm>
            <a:off x="413568" y="2497775"/>
            <a:ext cx="1595022" cy="2595841"/>
          </a:xfrm>
          <a:prstGeom prst="rect">
            <a:avLst/>
          </a:prstGeom>
          <a:noFill/>
          <a:ln>
            <a:noFill/>
          </a:ln>
        </p:spPr>
      </p:pic>
      <p:pic>
        <p:nvPicPr>
          <p:cNvPr id="569" name="Google Shape;569;p4"/>
          <p:cNvPicPr preferRelativeResize="0"/>
          <p:nvPr>
            <p:ph idx="3" type="pic"/>
          </p:nvPr>
        </p:nvPicPr>
        <p:blipFill rotWithShape="1">
          <a:blip r:embed="rId4">
            <a:alphaModFix/>
          </a:blip>
          <a:srcRect b="0" l="0" r="0" t="0"/>
          <a:stretch/>
        </p:blipFill>
        <p:spPr>
          <a:xfrm>
            <a:off x="2281998" y="2497774"/>
            <a:ext cx="1595022" cy="2595841"/>
          </a:xfrm>
          <a:prstGeom prst="rect">
            <a:avLst/>
          </a:prstGeom>
          <a:noFill/>
          <a:ln>
            <a:noFill/>
          </a:ln>
        </p:spPr>
      </p:pic>
      <p:pic>
        <p:nvPicPr>
          <p:cNvPr id="570" name="Google Shape;570;p4"/>
          <p:cNvPicPr preferRelativeResize="0"/>
          <p:nvPr>
            <p:ph idx="5" type="pic"/>
          </p:nvPr>
        </p:nvPicPr>
        <p:blipFill rotWithShape="1">
          <a:blip r:embed="rId5">
            <a:alphaModFix/>
          </a:blip>
          <a:srcRect b="0" l="0" r="0" t="0"/>
          <a:stretch/>
        </p:blipFill>
        <p:spPr>
          <a:xfrm>
            <a:off x="4230263" y="2497773"/>
            <a:ext cx="1595022" cy="2595841"/>
          </a:xfrm>
          <a:prstGeom prst="rect">
            <a:avLst/>
          </a:prstGeom>
          <a:noFill/>
          <a:ln>
            <a:noFill/>
          </a:ln>
        </p:spPr>
      </p:pic>
      <p:pic>
        <p:nvPicPr>
          <p:cNvPr id="571" name="Google Shape;571;p4"/>
          <p:cNvPicPr preferRelativeResize="0"/>
          <p:nvPr>
            <p:ph idx="7" type="pic"/>
          </p:nvPr>
        </p:nvPicPr>
        <p:blipFill rotWithShape="1">
          <a:blip r:embed="rId6">
            <a:alphaModFix/>
          </a:blip>
          <a:srcRect b="0" l="0" r="0" t="0"/>
          <a:stretch/>
        </p:blipFill>
        <p:spPr>
          <a:xfrm>
            <a:off x="6098693" y="2497772"/>
            <a:ext cx="1595022" cy="2595841"/>
          </a:xfrm>
          <a:prstGeom prst="rect">
            <a:avLst/>
          </a:prstGeom>
          <a:noFill/>
          <a:ln>
            <a:noFill/>
          </a:ln>
        </p:spPr>
      </p:pic>
      <p:sp>
        <p:nvSpPr>
          <p:cNvPr id="572" name="Google Shape;572;p4"/>
          <p:cNvSpPr txBox="1"/>
          <p:nvPr>
            <p:ph type="ctrTitle"/>
          </p:nvPr>
        </p:nvSpPr>
        <p:spPr>
          <a:xfrm>
            <a:off x="5510" y="1211000"/>
            <a:ext cx="9146960" cy="656944"/>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1800"/>
              <a:buFont typeface="Arial"/>
              <a:buNone/>
            </a:pPr>
            <a:r>
              <a:rPr b="0" lang="de-DE" sz="1200"/>
              <a:t>HM/SCE Schwerpunktthemen (Querschnitt über allem Digitalisierung, KI &amp; Robotik)</a:t>
            </a:r>
            <a:endParaRPr sz="2033"/>
          </a:p>
        </p:txBody>
      </p:sp>
      <p:pic>
        <p:nvPicPr>
          <p:cNvPr id="573" name="Google Shape;573;p4"/>
          <p:cNvPicPr preferRelativeResize="0"/>
          <p:nvPr>
            <p:ph idx="9" type="pic"/>
          </p:nvPr>
        </p:nvPicPr>
        <p:blipFill rotWithShape="1">
          <a:blip r:embed="rId7">
            <a:alphaModFix/>
          </a:blip>
          <a:srcRect b="0" l="0" r="0" t="0"/>
          <a:stretch/>
        </p:blipFill>
        <p:spPr>
          <a:xfrm>
            <a:off x="8149459" y="2497771"/>
            <a:ext cx="1595022" cy="2595841"/>
          </a:xfrm>
          <a:prstGeom prst="rect">
            <a:avLst/>
          </a:prstGeom>
          <a:noFill/>
          <a:ln>
            <a:noFill/>
          </a:ln>
        </p:spPr>
      </p:pic>
      <p:pic>
        <p:nvPicPr>
          <p:cNvPr descr="What does the EIT do? | EIT" id="574" name="Google Shape;574;p4"/>
          <p:cNvPicPr preferRelativeResize="0"/>
          <p:nvPr/>
        </p:nvPicPr>
        <p:blipFill rotWithShape="1">
          <a:blip r:embed="rId8">
            <a:alphaModFix/>
          </a:blip>
          <a:srcRect b="0" l="0" r="0" t="0"/>
          <a:stretch/>
        </p:blipFill>
        <p:spPr>
          <a:xfrm>
            <a:off x="9534525" y="263476"/>
            <a:ext cx="2657475" cy="1207943"/>
          </a:xfrm>
          <a:prstGeom prst="rect">
            <a:avLst/>
          </a:prstGeom>
          <a:noFill/>
          <a:ln>
            <a:noFill/>
          </a:ln>
        </p:spPr>
      </p:pic>
      <p:pic>
        <p:nvPicPr>
          <p:cNvPr id="575" name="Google Shape;575;p4"/>
          <p:cNvPicPr preferRelativeResize="0"/>
          <p:nvPr/>
        </p:nvPicPr>
        <p:blipFill rotWithShape="1">
          <a:blip r:embed="rId9">
            <a:alphaModFix/>
          </a:blip>
          <a:srcRect b="0" l="0" r="0" t="0"/>
          <a:stretch/>
        </p:blipFill>
        <p:spPr>
          <a:xfrm>
            <a:off x="10017889" y="2496491"/>
            <a:ext cx="1615580" cy="2597121"/>
          </a:xfrm>
          <a:prstGeom prst="rect">
            <a:avLst/>
          </a:prstGeom>
          <a:noFill/>
          <a:ln>
            <a:noFill/>
          </a:ln>
        </p:spPr>
      </p:pic>
      <p:sp>
        <p:nvSpPr>
          <p:cNvPr id="576" name="Google Shape;576;p4"/>
          <p:cNvSpPr txBox="1"/>
          <p:nvPr/>
        </p:nvSpPr>
        <p:spPr>
          <a:xfrm>
            <a:off x="423144" y="5260847"/>
            <a:ext cx="1545193" cy="2616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de-DE" sz="1100" u="none" cap="none" strike="noStrike">
                <a:solidFill>
                  <a:schemeClr val="dk1"/>
                </a:solidFill>
                <a:latin typeface="Calibri"/>
                <a:ea typeface="Calibri"/>
                <a:cs typeface="Calibri"/>
                <a:sym typeface="Calibri"/>
              </a:rPr>
              <a:t>Food</a:t>
            </a:r>
            <a:endParaRPr b="0" i="0" sz="1100" u="none" cap="none" strike="noStrike">
              <a:solidFill>
                <a:schemeClr val="dk1"/>
              </a:solidFill>
              <a:latin typeface="Calibri"/>
              <a:ea typeface="Calibri"/>
              <a:cs typeface="Calibri"/>
              <a:sym typeface="Calibri"/>
            </a:endParaRPr>
          </a:p>
        </p:txBody>
      </p:sp>
      <p:sp>
        <p:nvSpPr>
          <p:cNvPr id="577" name="Google Shape;577;p4"/>
          <p:cNvSpPr/>
          <p:nvPr/>
        </p:nvSpPr>
        <p:spPr>
          <a:xfrm>
            <a:off x="413568" y="5200650"/>
            <a:ext cx="1595022" cy="378831"/>
          </a:xfrm>
          <a:prstGeom prst="rect">
            <a:avLst/>
          </a:prstGeom>
          <a:noFill/>
          <a:ln cap="flat" cmpd="sng" w="381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8" name="Google Shape;578;p4"/>
          <p:cNvSpPr/>
          <p:nvPr/>
        </p:nvSpPr>
        <p:spPr>
          <a:xfrm>
            <a:off x="2281998" y="5209090"/>
            <a:ext cx="1595022" cy="378831"/>
          </a:xfrm>
          <a:prstGeom prst="rect">
            <a:avLst/>
          </a:prstGeom>
          <a:noFill/>
          <a:ln cap="flat" cmpd="sng" w="381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9" name="Google Shape;579;p4"/>
          <p:cNvSpPr/>
          <p:nvPr/>
        </p:nvSpPr>
        <p:spPr>
          <a:xfrm>
            <a:off x="4230263" y="5200650"/>
            <a:ext cx="1595022" cy="378831"/>
          </a:xfrm>
          <a:prstGeom prst="rect">
            <a:avLst/>
          </a:prstGeom>
          <a:noFill/>
          <a:ln cap="flat" cmpd="sng" w="38100">
            <a:solidFill>
              <a:srgbClr val="8DA9D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0" name="Google Shape;580;p4"/>
          <p:cNvSpPr/>
          <p:nvPr/>
        </p:nvSpPr>
        <p:spPr>
          <a:xfrm>
            <a:off x="6098693" y="5209090"/>
            <a:ext cx="1595022" cy="378831"/>
          </a:xfrm>
          <a:prstGeom prst="rect">
            <a:avLst/>
          </a:prstGeom>
          <a:noFill/>
          <a:ln cap="flat" cmpd="sng" w="381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1" name="Google Shape;581;p4"/>
          <p:cNvSpPr/>
          <p:nvPr/>
        </p:nvSpPr>
        <p:spPr>
          <a:xfrm>
            <a:off x="8149459" y="5217499"/>
            <a:ext cx="1595022" cy="378831"/>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2" name="Google Shape;582;p4"/>
          <p:cNvSpPr/>
          <p:nvPr/>
        </p:nvSpPr>
        <p:spPr>
          <a:xfrm>
            <a:off x="10058140" y="5225939"/>
            <a:ext cx="1595022" cy="378831"/>
          </a:xfrm>
          <a:prstGeom prst="rect">
            <a:avLst/>
          </a:prstGeom>
          <a:noFill/>
          <a:ln cap="flat" cmpd="sng" w="3810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3" name="Google Shape;583;p4"/>
          <p:cNvSpPr txBox="1"/>
          <p:nvPr/>
        </p:nvSpPr>
        <p:spPr>
          <a:xfrm>
            <a:off x="2281998" y="5264013"/>
            <a:ext cx="1595022" cy="2616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de-DE" sz="1100" u="none" cap="none" strike="noStrike">
                <a:solidFill>
                  <a:schemeClr val="dk1"/>
                </a:solidFill>
                <a:latin typeface="Calibri"/>
                <a:ea typeface="Calibri"/>
                <a:cs typeface="Calibri"/>
                <a:sym typeface="Calibri"/>
              </a:rPr>
              <a:t>Health</a:t>
            </a:r>
            <a:endParaRPr b="0" i="0" sz="1100" u="none" cap="none" strike="noStrike">
              <a:solidFill>
                <a:schemeClr val="dk1"/>
              </a:solidFill>
              <a:latin typeface="Calibri"/>
              <a:ea typeface="Calibri"/>
              <a:cs typeface="Calibri"/>
              <a:sym typeface="Calibri"/>
            </a:endParaRPr>
          </a:p>
        </p:txBody>
      </p:sp>
      <p:sp>
        <p:nvSpPr>
          <p:cNvPr id="584" name="Google Shape;584;p4"/>
          <p:cNvSpPr txBox="1"/>
          <p:nvPr/>
        </p:nvSpPr>
        <p:spPr>
          <a:xfrm>
            <a:off x="4190680" y="5255017"/>
            <a:ext cx="1634606" cy="2616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de-DE" sz="1100" u="none" cap="none" strike="noStrike">
                <a:solidFill>
                  <a:schemeClr val="dk1"/>
                </a:solidFill>
                <a:latin typeface="Calibri"/>
                <a:ea typeface="Calibri"/>
                <a:cs typeface="Calibri"/>
                <a:sym typeface="Calibri"/>
              </a:rPr>
              <a:t>Circular Economy</a:t>
            </a:r>
            <a:endParaRPr b="0" i="0" sz="1100" u="none" cap="none" strike="noStrike">
              <a:solidFill>
                <a:schemeClr val="dk1"/>
              </a:solidFill>
              <a:latin typeface="Calibri"/>
              <a:ea typeface="Calibri"/>
              <a:cs typeface="Calibri"/>
              <a:sym typeface="Calibri"/>
            </a:endParaRPr>
          </a:p>
        </p:txBody>
      </p:sp>
      <p:sp>
        <p:nvSpPr>
          <p:cNvPr id="585" name="Google Shape;585;p4"/>
          <p:cNvSpPr txBox="1"/>
          <p:nvPr/>
        </p:nvSpPr>
        <p:spPr>
          <a:xfrm>
            <a:off x="6078901" y="5255017"/>
            <a:ext cx="1634606" cy="2616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de-DE" sz="1100" u="none" cap="none" strike="noStrike">
                <a:solidFill>
                  <a:schemeClr val="dk1"/>
                </a:solidFill>
                <a:latin typeface="Calibri"/>
                <a:ea typeface="Calibri"/>
                <a:cs typeface="Calibri"/>
                <a:sym typeface="Calibri"/>
              </a:rPr>
              <a:t>Urban Mobility</a:t>
            </a:r>
            <a:endParaRPr b="0" i="0" sz="1100" u="none" cap="none" strike="noStrike">
              <a:solidFill>
                <a:schemeClr val="dk1"/>
              </a:solidFill>
              <a:latin typeface="Calibri"/>
              <a:ea typeface="Calibri"/>
              <a:cs typeface="Calibri"/>
              <a:sym typeface="Calibri"/>
            </a:endParaRPr>
          </a:p>
        </p:txBody>
      </p:sp>
      <p:sp>
        <p:nvSpPr>
          <p:cNvPr id="586" name="Google Shape;586;p4"/>
          <p:cNvSpPr txBox="1"/>
          <p:nvPr/>
        </p:nvSpPr>
        <p:spPr>
          <a:xfrm>
            <a:off x="8149459" y="5195914"/>
            <a:ext cx="16347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de-DE" sz="1100" u="none" cap="none" strike="noStrike">
                <a:solidFill>
                  <a:schemeClr val="dk1"/>
                </a:solidFill>
                <a:latin typeface="Calibri"/>
                <a:ea typeface="Calibri"/>
                <a:cs typeface="Calibri"/>
                <a:sym typeface="Calibri"/>
              </a:rPr>
              <a:t>Energy, Manufacturing and Raw Materials</a:t>
            </a:r>
            <a:endParaRPr b="0" i="0" sz="1100" u="none" cap="none" strike="noStrike">
              <a:solidFill>
                <a:schemeClr val="dk1"/>
              </a:solidFill>
              <a:latin typeface="Calibri"/>
              <a:ea typeface="Calibri"/>
              <a:cs typeface="Calibri"/>
              <a:sym typeface="Calibri"/>
            </a:endParaRPr>
          </a:p>
        </p:txBody>
      </p:sp>
      <p:sp>
        <p:nvSpPr>
          <p:cNvPr id="587" name="Google Shape;587;p4"/>
          <p:cNvSpPr txBox="1"/>
          <p:nvPr/>
        </p:nvSpPr>
        <p:spPr>
          <a:xfrm>
            <a:off x="10058140" y="5197338"/>
            <a:ext cx="1634606"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de-DE" sz="1100" u="none" cap="none" strike="noStrike">
                <a:solidFill>
                  <a:schemeClr val="dk1"/>
                </a:solidFill>
                <a:latin typeface="Calibri"/>
                <a:ea typeface="Calibri"/>
                <a:cs typeface="Calibri"/>
                <a:sym typeface="Calibri"/>
              </a:rPr>
              <a:t>Culture and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de-DE" sz="1100" u="none" cap="none" strike="noStrike">
                <a:solidFill>
                  <a:schemeClr val="dk1"/>
                </a:solidFill>
                <a:latin typeface="Calibri"/>
                <a:ea typeface="Calibri"/>
                <a:cs typeface="Calibri"/>
                <a:sym typeface="Calibri"/>
              </a:rPr>
              <a:t>Creative Industries</a:t>
            </a:r>
            <a:endParaRPr b="0" i="0" sz="1100" u="none" cap="none" strike="noStrike">
              <a:solidFill>
                <a:schemeClr val="dk1"/>
              </a:solidFill>
              <a:latin typeface="Calibri"/>
              <a:ea typeface="Calibri"/>
              <a:cs typeface="Calibri"/>
              <a:sym typeface="Calibri"/>
            </a:endParaRPr>
          </a:p>
        </p:txBody>
      </p:sp>
      <p:sp>
        <p:nvSpPr>
          <p:cNvPr id="588" name="Google Shape;588;p4"/>
          <p:cNvSpPr txBox="1"/>
          <p:nvPr/>
        </p:nvSpPr>
        <p:spPr>
          <a:xfrm>
            <a:off x="0" y="705775"/>
            <a:ext cx="5744100" cy="600300"/>
          </a:xfrm>
          <a:prstGeom prst="rect">
            <a:avLst/>
          </a:prstGeom>
          <a:solidFill>
            <a:srgbClr val="3F3F3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F6236"/>
              </a:buClr>
              <a:buSzPts val="3300"/>
              <a:buFont typeface="Montserrat"/>
              <a:buNone/>
            </a:pPr>
            <a:r>
              <a:rPr b="0" i="0" lang="de-DE" sz="3300" u="none" cap="none" strike="noStrike">
                <a:solidFill>
                  <a:srgbClr val="EF6236"/>
                </a:solidFill>
                <a:latin typeface="Montserrat"/>
                <a:ea typeface="Montserrat"/>
                <a:cs typeface="Montserrat"/>
                <a:sym typeface="Montserrat"/>
              </a:rPr>
              <a:t>Our Core Topics </a:t>
            </a:r>
            <a:endParaRPr b="0" i="0" sz="4800" u="none" cap="none" strike="noStrike">
              <a:solidFill>
                <a:srgbClr val="EF6236"/>
              </a:solidFill>
              <a:latin typeface="Montserrat"/>
              <a:ea typeface="Montserrat"/>
              <a:cs typeface="Montserrat"/>
              <a:sym typeface="Montserrat"/>
            </a:endParaRPr>
          </a:p>
        </p:txBody>
      </p:sp>
      <p:sp>
        <p:nvSpPr>
          <p:cNvPr id="589" name="Google Shape;589;p4"/>
          <p:cNvSpPr/>
          <p:nvPr/>
        </p:nvSpPr>
        <p:spPr>
          <a:xfrm>
            <a:off x="413568" y="5673223"/>
            <a:ext cx="11239594" cy="378831"/>
          </a:xfrm>
          <a:prstGeom prst="rect">
            <a:avLst/>
          </a:prstGeom>
          <a:noFill/>
          <a:ln cap="flat" cmpd="sng" w="381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0" name="Google Shape;590;p4"/>
          <p:cNvSpPr txBox="1"/>
          <p:nvPr/>
        </p:nvSpPr>
        <p:spPr>
          <a:xfrm>
            <a:off x="413567" y="5729190"/>
            <a:ext cx="11219901" cy="2616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de-DE" sz="1100" u="none" cap="none" strike="noStrike">
                <a:solidFill>
                  <a:schemeClr val="dk1"/>
                </a:solidFill>
                <a:latin typeface="Calibri"/>
                <a:ea typeface="Calibri"/>
                <a:cs typeface="Calibri"/>
                <a:sym typeface="Calibri"/>
              </a:rPr>
              <a:t>DIGITALIZATION, ARTIFICIAL INTELLIGENCE &amp; ROBOTICS (Cross Section Topic) </a:t>
            </a:r>
            <a:endParaRPr b="0" i="0" sz="1100" u="none" cap="none" strike="noStrike">
              <a:solidFill>
                <a:schemeClr val="dk1"/>
              </a:solidFill>
              <a:latin typeface="Calibri"/>
              <a:ea typeface="Calibri"/>
              <a:cs typeface="Calibri"/>
              <a:sym typeface="Calibri"/>
            </a:endParaRPr>
          </a:p>
        </p:txBody>
      </p:sp>
      <p:pic>
        <p:nvPicPr>
          <p:cNvPr id="591" name="Google Shape;591;p4"/>
          <p:cNvPicPr preferRelativeResize="0"/>
          <p:nvPr/>
        </p:nvPicPr>
        <p:blipFill rotWithShape="1">
          <a:blip r:embed="rId10">
            <a:alphaModFix/>
          </a:blip>
          <a:srcRect b="0" l="0" r="0" t="0"/>
          <a:stretch/>
        </p:blipFill>
        <p:spPr>
          <a:xfrm>
            <a:off x="7066920" y="80350"/>
            <a:ext cx="2577816" cy="2009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g23b4dd359e3_0_0"/>
          <p:cNvSpPr txBox="1"/>
          <p:nvPr/>
        </p:nvSpPr>
        <p:spPr>
          <a:xfrm>
            <a:off x="5954519" y="773721"/>
            <a:ext cx="5436000" cy="246300"/>
          </a:xfrm>
          <a:prstGeom prst="rect">
            <a:avLst/>
          </a:prstGeom>
          <a:noFill/>
          <a:ln>
            <a:noFill/>
          </a:ln>
        </p:spPr>
        <p:txBody>
          <a:bodyPr anchorCtr="0" anchor="t" bIns="45700" lIns="91425" spcFirstLastPara="1" rIns="91425" wrap="square" tIns="45700">
            <a:spAutoFit/>
          </a:bodyPr>
          <a:lstStyle/>
          <a:p>
            <a:pPr indent="0" lvl="0" marL="0" rtl="0" algn="r">
              <a:spcBef>
                <a:spcPts val="0"/>
              </a:spcBef>
              <a:spcAft>
                <a:spcPts val="0"/>
              </a:spcAft>
              <a:buClr>
                <a:schemeClr val="dk1"/>
              </a:buClr>
              <a:buSzPts val="1000"/>
              <a:buFont typeface="Arial"/>
              <a:buNone/>
            </a:pPr>
            <a:r>
              <a:rPr b="1" lang="de-DE" sz="1000">
                <a:solidFill>
                  <a:schemeClr val="dk1"/>
                </a:solidFill>
                <a:latin typeface="Montserrat"/>
                <a:ea typeface="Montserrat"/>
                <a:cs typeface="Montserrat"/>
                <a:sym typeface="Montserrat"/>
              </a:rPr>
              <a:t> Real Project: Innovationen in Health, MedTech &amp; Wellbeing</a:t>
            </a:r>
            <a:endParaRPr b="1" sz="1000">
              <a:solidFill>
                <a:schemeClr val="dk1"/>
              </a:solidFill>
              <a:latin typeface="Montserrat"/>
              <a:ea typeface="Montserrat"/>
              <a:cs typeface="Montserrat"/>
              <a:sym typeface="Montserrat"/>
            </a:endParaRPr>
          </a:p>
        </p:txBody>
      </p:sp>
      <p:sp>
        <p:nvSpPr>
          <p:cNvPr id="597" name="Google Shape;597;g23b4dd359e3_0_0"/>
          <p:cNvSpPr txBox="1"/>
          <p:nvPr/>
        </p:nvSpPr>
        <p:spPr>
          <a:xfrm>
            <a:off x="5849475" y="1116650"/>
            <a:ext cx="5990700" cy="2586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000"/>
              <a:buFont typeface="Arial"/>
              <a:buNone/>
            </a:pPr>
            <a:r>
              <a:rPr lang="de-DE" sz="900">
                <a:solidFill>
                  <a:srgbClr val="3F3F3F"/>
                </a:solidFill>
                <a:latin typeface="Montserrat"/>
                <a:ea typeface="Montserrat"/>
                <a:cs typeface="Montserrat"/>
                <a:sym typeface="Montserrat"/>
              </a:rPr>
              <a:t>“Älterwerden ist nichts für Feiglinge”, sagte einst die US-Filmschauspielerin Mae West. Doch werden wir global immer mehr ältere Menschen haben. Vermutlich wird mehr als ein Viertel der deutschen Bevölkerung im Jahr 2040 über 67 Jahre alt sein. Mit dem Alter sinkt zu einem gewissen Grad bei jedem die Fähigkeit, tägliche Aktivitäten auszuführen (funktionale Fähigkeit). Außerdem haben ältere Menschen im Durchschnitt tendenziell mehr Erkrankungen und Gebrechen als jüngere Menschen. Jedoch wird der menschliche Organismus mit zunehmendem Alter anfälliger für Krankheiten, die manchmal auch chronisch werden können. Typische Krankheiten, die vor allem ältere Menschen betreffen, sind zum Beispiel Demenz, Inkontinenz, Schlaganfall, Parkinson oder Arthritis.</a:t>
            </a:r>
            <a:endParaRPr sz="600">
              <a:solidFill>
                <a:srgbClr val="3F3F3F"/>
              </a:solidFill>
              <a:latin typeface="Montserrat"/>
              <a:ea typeface="Montserrat"/>
              <a:cs typeface="Montserrat"/>
              <a:sym typeface="Montserrat"/>
            </a:endParaRPr>
          </a:p>
          <a:p>
            <a:pPr indent="0" lvl="0" marL="0" rtl="0" algn="l">
              <a:spcBef>
                <a:spcPts val="0"/>
              </a:spcBef>
              <a:spcAft>
                <a:spcPts val="0"/>
              </a:spcAft>
              <a:buClr>
                <a:schemeClr val="dk1"/>
              </a:buClr>
              <a:buSzPts val="1000"/>
              <a:buFont typeface="Arial"/>
              <a:buNone/>
            </a:pPr>
            <a:r>
              <a:rPr lang="de-DE" sz="900">
                <a:solidFill>
                  <a:srgbClr val="3F3F3F"/>
                </a:solidFill>
                <a:latin typeface="Montserrat"/>
                <a:ea typeface="Montserrat"/>
                <a:cs typeface="Montserrat"/>
                <a:sym typeface="Montserrat"/>
              </a:rPr>
              <a:t>Zur Adressierung von altersbedingten Herausforderungen gibt es vielfältige neue Möglichkeiten durch moderne Technologien zur Prävention, Früherkennung und Behandlung. Die Bedürfnisse auf Patienten-, Behandler- und </a:t>
            </a:r>
            <a:r>
              <a:rPr lang="de-DE" sz="900">
                <a:solidFill>
                  <a:srgbClr val="3F3F3F"/>
                </a:solidFill>
                <a:latin typeface="Montserrat"/>
                <a:ea typeface="Montserrat"/>
                <a:cs typeface="Montserrat"/>
                <a:sym typeface="Montserrat"/>
              </a:rPr>
              <a:t>Angehörigen Seite</a:t>
            </a:r>
            <a:r>
              <a:rPr lang="de-DE" sz="900">
                <a:solidFill>
                  <a:srgbClr val="3F3F3F"/>
                </a:solidFill>
                <a:latin typeface="Montserrat"/>
                <a:ea typeface="Montserrat"/>
                <a:cs typeface="Montserrat"/>
                <a:sym typeface="Montserrat"/>
              </a:rPr>
              <a:t> sind immens, der Markt jedoch auch. Laut Destatis beliefen sich die Gesundheitsausgaben allein in Deutschland im Jahr 2020 auf 411 Mrd. Euro, das waren 4.944 Euro pro Einwohner/in.  In dem Real Project Seminar sollen Studierenden den in interdisziplinären Teams an </a:t>
            </a:r>
            <a:r>
              <a:rPr lang="de-DE" sz="900">
                <a:solidFill>
                  <a:srgbClr val="3F3F3F"/>
                </a:solidFill>
                <a:latin typeface="Montserrat"/>
                <a:ea typeface="Montserrat"/>
                <a:cs typeface="Montserrat"/>
                <a:sym typeface="Montserrat"/>
              </a:rPr>
              <a:t>mehrwert bringenden</a:t>
            </a:r>
            <a:r>
              <a:rPr lang="de-DE" sz="900">
                <a:solidFill>
                  <a:srgbClr val="3F3F3F"/>
                </a:solidFill>
                <a:latin typeface="Montserrat"/>
                <a:ea typeface="Montserrat"/>
                <a:cs typeface="Montserrat"/>
                <a:sym typeface="Montserrat"/>
              </a:rPr>
              <a:t> Lösungen für reale und relevante Herausforderungen von  älteren Menschen arbeiten und sowohl ein innovatives Geschäftsmodell als auch einen haptischen Prototypen entwickeln. </a:t>
            </a:r>
            <a:endParaRPr sz="900">
              <a:solidFill>
                <a:srgbClr val="3F3F3F"/>
              </a:solidFill>
              <a:highlight>
                <a:srgbClr val="FF00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900">
              <a:solidFill>
                <a:srgbClr val="3F3F3F"/>
              </a:solidFill>
              <a:highlight>
                <a:srgbClr val="FFF2CC"/>
              </a:highlight>
              <a:latin typeface="Montserrat"/>
              <a:ea typeface="Montserrat"/>
              <a:cs typeface="Montserrat"/>
              <a:sym typeface="Montserrat"/>
            </a:endParaRPr>
          </a:p>
        </p:txBody>
      </p:sp>
      <p:sp>
        <p:nvSpPr>
          <p:cNvPr id="598" name="Google Shape;598;g23b4dd359e3_0_0"/>
          <p:cNvSpPr txBox="1"/>
          <p:nvPr/>
        </p:nvSpPr>
        <p:spPr>
          <a:xfrm>
            <a:off x="564384" y="264454"/>
            <a:ext cx="2317800" cy="215400"/>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de-DE" sz="800" u="none" cap="none" strike="noStrike">
                <a:solidFill>
                  <a:srgbClr val="000000"/>
                </a:solidFill>
                <a:latin typeface="Montserrat"/>
                <a:ea typeface="Montserrat"/>
                <a:cs typeface="Montserrat"/>
                <a:sym typeface="Montserrat"/>
              </a:rPr>
              <a:t>REAL PROJECT #</a:t>
            </a:r>
            <a:r>
              <a:rPr b="1" lang="de-DE" sz="800">
                <a:latin typeface="Montserrat"/>
                <a:ea typeface="Montserrat"/>
                <a:cs typeface="Montserrat"/>
                <a:sym typeface="Montserrat"/>
              </a:rPr>
              <a:t>1</a:t>
            </a:r>
            <a:endParaRPr b="1" i="0" sz="800" u="none" cap="none" strike="noStrike">
              <a:solidFill>
                <a:srgbClr val="000000"/>
              </a:solidFill>
              <a:latin typeface="Montserrat"/>
              <a:ea typeface="Montserrat"/>
              <a:cs typeface="Montserrat"/>
              <a:sym typeface="Montserrat"/>
            </a:endParaRPr>
          </a:p>
        </p:txBody>
      </p:sp>
      <p:sp>
        <p:nvSpPr>
          <p:cNvPr id="599" name="Google Shape;599;g23b4dd359e3_0_0"/>
          <p:cNvSpPr txBox="1"/>
          <p:nvPr/>
        </p:nvSpPr>
        <p:spPr>
          <a:xfrm>
            <a:off x="3699393" y="1822152"/>
            <a:ext cx="14943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de-DE" sz="3000" u="none" cap="none" strike="noStrike">
                <a:solidFill>
                  <a:schemeClr val="lt1"/>
                </a:solidFill>
                <a:latin typeface="Permanent Marker"/>
                <a:ea typeface="Permanent Marker"/>
                <a:cs typeface="Permanent Marker"/>
                <a:sym typeface="Permanent Marker"/>
              </a:rPr>
              <a:t>BEIJING</a:t>
            </a:r>
            <a:endParaRPr b="0" i="0" sz="1400" u="none" cap="none" strike="noStrike">
              <a:solidFill>
                <a:srgbClr val="000000"/>
              </a:solidFill>
              <a:latin typeface="Arial"/>
              <a:ea typeface="Arial"/>
              <a:cs typeface="Arial"/>
              <a:sym typeface="Arial"/>
            </a:endParaRPr>
          </a:p>
        </p:txBody>
      </p:sp>
      <p:sp>
        <p:nvSpPr>
          <p:cNvPr id="600" name="Google Shape;600;g23b4dd359e3_0_0"/>
          <p:cNvSpPr txBox="1"/>
          <p:nvPr/>
        </p:nvSpPr>
        <p:spPr>
          <a:xfrm>
            <a:off x="3514310" y="4628456"/>
            <a:ext cx="18645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de-DE" sz="3000" u="none" cap="none" strike="noStrike">
                <a:solidFill>
                  <a:schemeClr val="lt1"/>
                </a:solidFill>
                <a:latin typeface="Avenir"/>
                <a:ea typeface="Avenir"/>
                <a:cs typeface="Avenir"/>
                <a:sym typeface="Avenir"/>
              </a:rPr>
              <a:t>BOSTON</a:t>
            </a:r>
            <a:endParaRPr b="0" i="0" sz="1400" u="none" cap="none" strike="noStrike">
              <a:solidFill>
                <a:srgbClr val="000000"/>
              </a:solidFill>
              <a:latin typeface="Arial"/>
              <a:ea typeface="Arial"/>
              <a:cs typeface="Arial"/>
              <a:sym typeface="Arial"/>
            </a:endParaRPr>
          </a:p>
        </p:txBody>
      </p:sp>
      <p:pic>
        <p:nvPicPr>
          <p:cNvPr id="601" name="Google Shape;601;g23b4dd359e3_0_0"/>
          <p:cNvPicPr preferRelativeResize="0"/>
          <p:nvPr>
            <p:ph idx="4" type="pic"/>
          </p:nvPr>
        </p:nvPicPr>
        <p:blipFill rotWithShape="1">
          <a:blip r:embed="rId3">
            <a:alphaModFix/>
          </a:blip>
          <a:srcRect b="11750" l="0" r="0" t="11750"/>
          <a:stretch/>
        </p:blipFill>
        <p:spPr>
          <a:xfrm>
            <a:off x="3217863" y="3514725"/>
            <a:ext cx="2457450" cy="2505074"/>
          </a:xfrm>
          <a:prstGeom prst="rect">
            <a:avLst/>
          </a:prstGeom>
          <a:noFill/>
          <a:ln>
            <a:noFill/>
          </a:ln>
        </p:spPr>
      </p:pic>
      <p:pic>
        <p:nvPicPr>
          <p:cNvPr descr="girl in blue jacket holding red and silver ring" id="602" name="Google Shape;602;g23b4dd359e3_0_0"/>
          <p:cNvPicPr preferRelativeResize="0"/>
          <p:nvPr>
            <p:ph idx="3" type="pic"/>
          </p:nvPr>
        </p:nvPicPr>
        <p:blipFill rotWithShape="1">
          <a:blip r:embed="rId4">
            <a:alphaModFix/>
          </a:blip>
          <a:srcRect b="0" l="0" r="0" t="0"/>
          <a:stretch/>
        </p:blipFill>
        <p:spPr>
          <a:xfrm>
            <a:off x="3217153" y="844061"/>
            <a:ext cx="2458800" cy="2510181"/>
          </a:xfrm>
          <a:prstGeom prst="rect">
            <a:avLst/>
          </a:prstGeom>
          <a:noFill/>
          <a:ln>
            <a:noFill/>
          </a:ln>
        </p:spPr>
      </p:pic>
      <p:pic>
        <p:nvPicPr>
          <p:cNvPr descr="three people having conversation inside park" id="603" name="Google Shape;603;g23b4dd359e3_0_0"/>
          <p:cNvPicPr preferRelativeResize="0"/>
          <p:nvPr/>
        </p:nvPicPr>
        <p:blipFill rotWithShape="1">
          <a:blip r:embed="rId5">
            <a:alphaModFix/>
          </a:blip>
          <a:srcRect b="0" l="0" r="0" t="0"/>
          <a:stretch/>
        </p:blipFill>
        <p:spPr>
          <a:xfrm>
            <a:off x="3210586" y="3478994"/>
            <a:ext cx="2465367" cy="2531073"/>
          </a:xfrm>
          <a:prstGeom prst="rect">
            <a:avLst/>
          </a:prstGeom>
          <a:noFill/>
          <a:ln>
            <a:noFill/>
          </a:ln>
        </p:spPr>
      </p:pic>
      <p:pic>
        <p:nvPicPr>
          <p:cNvPr id="604" name="Google Shape;604;g23b4dd359e3_0_0"/>
          <p:cNvPicPr preferRelativeResize="0"/>
          <p:nvPr>
            <p:ph idx="2" type="pic"/>
          </p:nvPr>
        </p:nvPicPr>
        <p:blipFill rotWithShape="1">
          <a:blip r:embed="rId6">
            <a:alphaModFix/>
          </a:blip>
          <a:srcRect b="-240" l="0" r="0" t="0"/>
          <a:stretch/>
        </p:blipFill>
        <p:spPr>
          <a:xfrm>
            <a:off x="564384" y="844062"/>
            <a:ext cx="2318400" cy="5169876"/>
          </a:xfrm>
          <a:prstGeom prst="rect">
            <a:avLst/>
          </a:prstGeom>
          <a:noFill/>
          <a:ln>
            <a:noFill/>
          </a:ln>
        </p:spPr>
      </p:pic>
      <p:sp>
        <p:nvSpPr>
          <p:cNvPr id="605" name="Google Shape;605;g23b4dd359e3_0_0"/>
          <p:cNvSpPr txBox="1"/>
          <p:nvPr/>
        </p:nvSpPr>
        <p:spPr>
          <a:xfrm>
            <a:off x="10542885" y="3717719"/>
            <a:ext cx="847800" cy="369300"/>
          </a:xfrm>
          <a:prstGeom prst="rect">
            <a:avLst/>
          </a:prstGeom>
          <a:solidFill>
            <a:srgbClr val="3F3F3F"/>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de-DE" sz="1800" u="none" cap="none" strike="noStrike">
                <a:solidFill>
                  <a:schemeClr val="lt1"/>
                </a:solidFill>
                <a:latin typeface="Calibri"/>
                <a:ea typeface="Calibri"/>
                <a:cs typeface="Calibri"/>
                <a:sym typeface="Calibri"/>
              </a:rPr>
              <a:t>FACTS</a:t>
            </a:r>
            <a:endParaRPr b="0" i="0" sz="1400" u="none" cap="none" strike="noStrike">
              <a:solidFill>
                <a:srgbClr val="000000"/>
              </a:solidFill>
              <a:latin typeface="Arial"/>
              <a:ea typeface="Arial"/>
              <a:cs typeface="Arial"/>
              <a:sym typeface="Arial"/>
            </a:endParaRPr>
          </a:p>
        </p:txBody>
      </p:sp>
      <p:sp>
        <p:nvSpPr>
          <p:cNvPr id="606" name="Google Shape;606;g23b4dd359e3_0_0"/>
          <p:cNvSpPr txBox="1"/>
          <p:nvPr/>
        </p:nvSpPr>
        <p:spPr>
          <a:xfrm>
            <a:off x="8796285" y="4118392"/>
            <a:ext cx="2594400" cy="1015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lang="de-DE" sz="1000">
                <a:solidFill>
                  <a:schemeClr val="dk1"/>
                </a:solidFill>
                <a:latin typeface="Calibri"/>
                <a:ea typeface="Calibri"/>
                <a:cs typeface="Calibri"/>
                <a:sym typeface="Calibri"/>
              </a:rPr>
              <a:t>Mittwochs</a:t>
            </a:r>
            <a:r>
              <a:rPr b="0" i="0" lang="de-DE" sz="1000" u="none" cap="none" strike="noStrike">
                <a:solidFill>
                  <a:schemeClr val="dk1"/>
                </a:solidFill>
                <a:latin typeface="Calibri"/>
                <a:ea typeface="Calibri"/>
                <a:cs typeface="Calibri"/>
                <a:sym typeface="Calibri"/>
              </a:rPr>
              <a:t>, 10:00 – 13:00 Uhr</a:t>
            </a:r>
            <a:endParaRPr b="0" i="0" sz="1000" u="none" cap="none" strike="noStrike">
              <a:solidFill>
                <a:schemeClr val="dk1"/>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1000"/>
              <a:buFont typeface="Arial"/>
              <a:buNone/>
            </a:pPr>
            <a:r>
              <a:rPr lang="de-DE" sz="1000">
                <a:solidFill>
                  <a:schemeClr val="dk1"/>
                </a:solidFill>
                <a:latin typeface="Calibri"/>
                <a:ea typeface="Calibri"/>
                <a:cs typeface="Calibri"/>
                <a:sym typeface="Calibri"/>
              </a:rPr>
              <a:t>20. März</a:t>
            </a:r>
            <a:r>
              <a:rPr b="0" i="0" lang="de-DE" sz="1000" u="none" cap="none" strike="noStrike">
                <a:solidFill>
                  <a:schemeClr val="dk1"/>
                </a:solidFill>
                <a:latin typeface="Calibri"/>
                <a:ea typeface="Calibri"/>
                <a:cs typeface="Calibri"/>
                <a:sym typeface="Calibri"/>
              </a:rPr>
              <a:t> 202</a:t>
            </a:r>
            <a:r>
              <a:rPr lang="de-DE" sz="1000">
                <a:solidFill>
                  <a:schemeClr val="dk1"/>
                </a:solidFill>
                <a:latin typeface="Calibri"/>
                <a:ea typeface="Calibri"/>
                <a:cs typeface="Calibri"/>
                <a:sym typeface="Calibri"/>
              </a:rPr>
              <a:t>4</a:t>
            </a:r>
            <a:r>
              <a:rPr b="0" i="0" lang="de-DE" sz="1000" u="none" cap="none" strike="noStrike">
                <a:solidFill>
                  <a:schemeClr val="dk1"/>
                </a:solidFill>
                <a:latin typeface="Calibri"/>
                <a:ea typeface="Calibri"/>
                <a:cs typeface="Calibri"/>
                <a:sym typeface="Calibri"/>
              </a:rPr>
              <a:t> – </a:t>
            </a:r>
            <a:r>
              <a:rPr lang="de-DE" sz="1000">
                <a:solidFill>
                  <a:schemeClr val="dk1"/>
                </a:solidFill>
                <a:latin typeface="Calibri"/>
                <a:ea typeface="Calibri"/>
                <a:cs typeface="Calibri"/>
                <a:sym typeface="Calibri"/>
              </a:rPr>
              <a:t>26. Juni </a:t>
            </a:r>
            <a:r>
              <a:rPr b="0" i="0" lang="de-DE" sz="1000" u="none" cap="none" strike="noStrike">
                <a:solidFill>
                  <a:schemeClr val="dk1"/>
                </a:solidFill>
                <a:latin typeface="Calibri"/>
                <a:ea typeface="Calibri"/>
                <a:cs typeface="Calibri"/>
                <a:sym typeface="Calibri"/>
              </a:rPr>
              <a:t>2024</a:t>
            </a:r>
            <a:endParaRPr b="0" i="0" sz="1000" u="none" cap="none" strike="noStrike">
              <a:solidFill>
                <a:schemeClr val="dk1"/>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1000"/>
              <a:buFont typeface="Arial"/>
              <a:buNone/>
            </a:pPr>
            <a:r>
              <a:rPr b="0" i="0" lang="de-DE" sz="1000" u="none" cap="none" strike="noStrike">
                <a:solidFill>
                  <a:schemeClr val="dk1"/>
                </a:solidFill>
                <a:latin typeface="Calibri"/>
                <a:ea typeface="Calibri"/>
                <a:cs typeface="Calibri"/>
                <a:sym typeface="Calibri"/>
              </a:rPr>
              <a:t> </a:t>
            </a:r>
            <a:endParaRPr b="0" i="0" sz="1000" u="none" cap="none" strike="noStrike">
              <a:solidFill>
                <a:schemeClr val="dk1"/>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1000"/>
              <a:buFont typeface="Arial"/>
              <a:buNone/>
            </a:pPr>
            <a:r>
              <a:rPr b="0" i="0" lang="de-DE" sz="1000" u="none" cap="none" strike="noStrike">
                <a:solidFill>
                  <a:schemeClr val="dk1"/>
                </a:solidFill>
                <a:latin typeface="Calibri"/>
                <a:ea typeface="Calibri"/>
                <a:cs typeface="Calibri"/>
                <a:sym typeface="Calibri"/>
              </a:rPr>
              <a:t>SCE Creative Hall (Heßstr. 89)</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Calibri"/>
              <a:ea typeface="Calibri"/>
              <a:cs typeface="Calibri"/>
              <a:sym typeface="Calibri"/>
            </a:endParaRPr>
          </a:p>
        </p:txBody>
      </p:sp>
      <p:sp>
        <p:nvSpPr>
          <p:cNvPr id="607" name="Google Shape;607;g23b4dd359e3_0_0"/>
          <p:cNvSpPr txBox="1"/>
          <p:nvPr/>
        </p:nvSpPr>
        <p:spPr>
          <a:xfrm>
            <a:off x="5954519" y="3702646"/>
            <a:ext cx="1495200" cy="369300"/>
          </a:xfrm>
          <a:prstGeom prst="rect">
            <a:avLst/>
          </a:prstGeom>
          <a:solidFill>
            <a:srgbClr val="3F3F3F"/>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de-DE" sz="1800" u="none" cap="none" strike="noStrike">
                <a:solidFill>
                  <a:schemeClr val="lt1"/>
                </a:solidFill>
                <a:latin typeface="Calibri"/>
                <a:ea typeface="Calibri"/>
                <a:cs typeface="Calibri"/>
                <a:sym typeface="Calibri"/>
              </a:rPr>
              <a:t>Dozent*innen</a:t>
            </a:r>
            <a:endParaRPr b="0" i="0" sz="1400" u="none" cap="none" strike="noStrike">
              <a:solidFill>
                <a:srgbClr val="000000"/>
              </a:solidFill>
              <a:latin typeface="Arial"/>
              <a:ea typeface="Arial"/>
              <a:cs typeface="Arial"/>
              <a:sym typeface="Arial"/>
            </a:endParaRPr>
          </a:p>
        </p:txBody>
      </p:sp>
      <p:grpSp>
        <p:nvGrpSpPr>
          <p:cNvPr id="608" name="Google Shape;608;g23b4dd359e3_0_0"/>
          <p:cNvGrpSpPr/>
          <p:nvPr/>
        </p:nvGrpSpPr>
        <p:grpSpPr>
          <a:xfrm>
            <a:off x="10080000" y="270000"/>
            <a:ext cx="1595100" cy="378900"/>
            <a:chOff x="9674563" y="223420"/>
            <a:chExt cx="1595100" cy="378900"/>
          </a:xfrm>
        </p:grpSpPr>
        <p:sp>
          <p:nvSpPr>
            <p:cNvPr id="609" name="Google Shape;609;g23b4dd359e3_0_0"/>
            <p:cNvSpPr/>
            <p:nvPr/>
          </p:nvSpPr>
          <p:spPr>
            <a:xfrm>
              <a:off x="9674563" y="223420"/>
              <a:ext cx="1595100" cy="378900"/>
            </a:xfrm>
            <a:prstGeom prst="rect">
              <a:avLst/>
            </a:prstGeom>
            <a:noFill/>
            <a:ln cap="flat" cmpd="sng" w="381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i="0" sz="1800" u="none" cap="none" strike="noStrike">
                <a:solidFill>
                  <a:schemeClr val="lt1"/>
                </a:solidFill>
                <a:latin typeface="Montserrat"/>
                <a:ea typeface="Montserrat"/>
                <a:cs typeface="Montserrat"/>
                <a:sym typeface="Montserrat"/>
              </a:endParaRPr>
            </a:p>
          </p:txBody>
        </p:sp>
        <p:sp>
          <p:nvSpPr>
            <p:cNvPr id="610" name="Google Shape;610;g23b4dd359e3_0_0"/>
            <p:cNvSpPr txBox="1"/>
            <p:nvPr/>
          </p:nvSpPr>
          <p:spPr>
            <a:xfrm>
              <a:off x="9674563" y="282068"/>
              <a:ext cx="15951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de-DE" sz="1100" u="none" cap="none" strike="noStrike">
                  <a:solidFill>
                    <a:schemeClr val="dk1"/>
                  </a:solidFill>
                  <a:latin typeface="Calibri"/>
                  <a:ea typeface="Calibri"/>
                  <a:cs typeface="Calibri"/>
                  <a:sym typeface="Calibri"/>
                </a:rPr>
                <a:t>Health</a:t>
              </a:r>
              <a:endParaRPr b="0" i="0" sz="1100" u="none" cap="none" strike="noStrike">
                <a:solidFill>
                  <a:schemeClr val="dk1"/>
                </a:solidFill>
                <a:latin typeface="Calibri"/>
                <a:ea typeface="Calibri"/>
                <a:cs typeface="Calibri"/>
                <a:sym typeface="Calibri"/>
              </a:endParaRPr>
            </a:p>
          </p:txBody>
        </p:sp>
      </p:grpSp>
      <p:pic>
        <p:nvPicPr>
          <p:cNvPr id="611" name="Google Shape;611;g23b4dd359e3_0_0"/>
          <p:cNvPicPr preferRelativeResize="0"/>
          <p:nvPr/>
        </p:nvPicPr>
        <p:blipFill rotWithShape="1">
          <a:blip r:embed="rId7">
            <a:alphaModFix/>
          </a:blip>
          <a:srcRect b="0" l="0" r="0" t="0"/>
          <a:stretch/>
        </p:blipFill>
        <p:spPr>
          <a:xfrm>
            <a:off x="3031219" y="273775"/>
            <a:ext cx="343539" cy="206123"/>
          </a:xfrm>
          <a:prstGeom prst="rect">
            <a:avLst/>
          </a:prstGeom>
          <a:noFill/>
          <a:ln>
            <a:noFill/>
          </a:ln>
        </p:spPr>
      </p:pic>
      <p:pic>
        <p:nvPicPr>
          <p:cNvPr descr="Hochschule München - Newsdetails" id="612" name="Google Shape;612;g23b4dd359e3_0_0"/>
          <p:cNvPicPr preferRelativeResize="0"/>
          <p:nvPr/>
        </p:nvPicPr>
        <p:blipFill rotWithShape="1">
          <a:blip r:embed="rId8">
            <a:alphaModFix/>
          </a:blip>
          <a:srcRect b="0" l="12484" r="12491" t="0"/>
          <a:stretch/>
        </p:blipFill>
        <p:spPr>
          <a:xfrm>
            <a:off x="8569550" y="6017000"/>
            <a:ext cx="554400" cy="554400"/>
          </a:xfrm>
          <a:prstGeom prst="ellipse">
            <a:avLst/>
          </a:prstGeom>
          <a:noFill/>
          <a:ln>
            <a:noFill/>
          </a:ln>
        </p:spPr>
      </p:pic>
      <p:sp>
        <p:nvSpPr>
          <p:cNvPr id="613" name="Google Shape;613;g23b4dd359e3_0_0"/>
          <p:cNvSpPr txBox="1"/>
          <p:nvPr/>
        </p:nvSpPr>
        <p:spPr>
          <a:xfrm>
            <a:off x="5954519" y="4317224"/>
            <a:ext cx="2977500" cy="2154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22222"/>
              </a:buClr>
              <a:buSzPts val="1000"/>
              <a:buFont typeface="Tahoma"/>
              <a:buNone/>
            </a:pPr>
            <a:r>
              <a:rPr b="1" i="0" lang="de-DE" sz="1000" u="none" cap="none" strike="noStrike">
                <a:solidFill>
                  <a:srgbClr val="222222"/>
                </a:solidFill>
                <a:latin typeface="Tahoma"/>
                <a:ea typeface="Tahoma"/>
                <a:cs typeface="Tahoma"/>
                <a:sym typeface="Tahoma"/>
              </a:rPr>
              <a:t>Prof. Dr. Bettina Maisch</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de-DE" sz="800" u="none" cap="none" strike="noStrike">
                <a:solidFill>
                  <a:srgbClr val="222222"/>
                </a:solidFill>
                <a:latin typeface="Calibri"/>
                <a:ea typeface="Calibri"/>
                <a:cs typeface="Calibri"/>
                <a:sym typeface="Calibri"/>
              </a:rPr>
              <a:t>Professor für Entrepreneurship, FK 06 und SCE</a:t>
            </a:r>
            <a:endParaRPr b="0" i="0" sz="800" u="sng" cap="none" strike="noStrike">
              <a:solidFill>
                <a:srgbClr val="1155CC"/>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t/>
            </a:r>
            <a:endParaRPr b="0" i="0" sz="800" u="sng" cap="none" strike="noStrike">
              <a:solidFill>
                <a:srgbClr val="1155CC"/>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t/>
            </a:r>
            <a:endParaRPr b="0" i="0" sz="800" u="sng" cap="none" strike="noStrike">
              <a:solidFill>
                <a:srgbClr val="1155CC"/>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1" i="0" lang="de-DE" sz="1000" u="none" cap="none" strike="noStrike">
                <a:solidFill>
                  <a:srgbClr val="222222"/>
                </a:solidFill>
                <a:latin typeface="Tahoma"/>
                <a:ea typeface="Tahoma"/>
                <a:cs typeface="Tahoma"/>
                <a:sym typeface="Tahoma"/>
              </a:rPr>
              <a:t>Prof. Dr. Sebastian Dünnebeil</a:t>
            </a:r>
            <a:endParaRPr b="1" i="0" sz="1000" u="none" cap="none" strike="noStrike">
              <a:solidFill>
                <a:srgbClr val="222222"/>
              </a:solidFill>
              <a:latin typeface="Tahoma"/>
              <a:ea typeface="Tahoma"/>
              <a:cs typeface="Tahoma"/>
              <a:sym typeface="Tahoma"/>
            </a:endParaRPr>
          </a:p>
          <a:p>
            <a:pPr indent="0" lvl="0" marL="0" rtl="0" algn="l">
              <a:spcBef>
                <a:spcPts val="0"/>
              </a:spcBef>
              <a:spcAft>
                <a:spcPts val="0"/>
              </a:spcAft>
              <a:buClr>
                <a:schemeClr val="dk1"/>
              </a:buClr>
              <a:buSzPts val="800"/>
              <a:buFont typeface="Arial"/>
              <a:buNone/>
            </a:pPr>
            <a:r>
              <a:rPr lang="de-DE" sz="800">
                <a:solidFill>
                  <a:srgbClr val="222222"/>
                </a:solidFill>
                <a:latin typeface="Calibri"/>
                <a:ea typeface="Calibri"/>
                <a:cs typeface="Calibri"/>
                <a:sym typeface="Calibri"/>
              </a:rPr>
              <a:t>Professor für Entrepreneurship und Digitale </a:t>
            </a:r>
            <a:endParaRPr sz="800">
              <a:solidFill>
                <a:srgbClr val="222222"/>
              </a:solidFill>
              <a:latin typeface="Calibri"/>
              <a:ea typeface="Calibri"/>
              <a:cs typeface="Calibri"/>
              <a:sym typeface="Calibri"/>
            </a:endParaRPr>
          </a:p>
          <a:p>
            <a:pPr indent="0" lvl="0" marL="0" rtl="0" algn="l">
              <a:spcBef>
                <a:spcPts val="0"/>
              </a:spcBef>
              <a:spcAft>
                <a:spcPts val="0"/>
              </a:spcAft>
              <a:buClr>
                <a:schemeClr val="dk1"/>
              </a:buClr>
              <a:buSzPts val="800"/>
              <a:buFont typeface="Arial"/>
              <a:buNone/>
            </a:pPr>
            <a:r>
              <a:rPr lang="de-DE" sz="800">
                <a:solidFill>
                  <a:srgbClr val="222222"/>
                </a:solidFill>
                <a:latin typeface="Calibri"/>
                <a:ea typeface="Calibri"/>
                <a:cs typeface="Calibri"/>
                <a:sym typeface="Calibri"/>
              </a:rPr>
              <a:t>Geschäftsmodelle </a:t>
            </a:r>
            <a:endParaRPr sz="800">
              <a:solidFill>
                <a:srgbClr val="222222"/>
              </a:solidFill>
              <a:latin typeface="Calibri"/>
              <a:ea typeface="Calibri"/>
              <a:cs typeface="Calibri"/>
              <a:sym typeface="Calibri"/>
            </a:endParaRPr>
          </a:p>
          <a:p>
            <a:pPr indent="0" lvl="0" marL="0" rtl="0" algn="l">
              <a:spcBef>
                <a:spcPts val="0"/>
              </a:spcBef>
              <a:spcAft>
                <a:spcPts val="0"/>
              </a:spcAft>
              <a:buClr>
                <a:schemeClr val="dk1"/>
              </a:buClr>
              <a:buSzPts val="800"/>
              <a:buFont typeface="Arial"/>
              <a:buNone/>
            </a:pPr>
            <a:r>
              <a:rPr lang="de-DE" sz="800">
                <a:solidFill>
                  <a:srgbClr val="222222"/>
                </a:solidFill>
                <a:latin typeface="Calibri"/>
                <a:ea typeface="Calibri"/>
                <a:cs typeface="Calibri"/>
                <a:sym typeface="Calibri"/>
              </a:rPr>
              <a:t>FK 07 </a:t>
            </a:r>
            <a:endParaRPr sz="800">
              <a:solidFill>
                <a:srgbClr val="22222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22222"/>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1000"/>
              <a:buFont typeface="Arial"/>
              <a:buNone/>
            </a:pPr>
            <a:r>
              <a:rPr b="1" i="0" lang="de-DE" sz="1000" u="none" cap="none" strike="noStrike">
                <a:solidFill>
                  <a:srgbClr val="222222"/>
                </a:solidFill>
                <a:latin typeface="Tahoma"/>
                <a:ea typeface="Tahoma"/>
                <a:cs typeface="Tahoma"/>
                <a:sym typeface="Tahoma"/>
              </a:rPr>
              <a:t>Prof. Dr. Bernhard Wach</a:t>
            </a:r>
            <a:endParaRPr/>
          </a:p>
          <a:p>
            <a:pPr indent="0" lvl="0" marL="0" marR="0" rtl="0" algn="l">
              <a:lnSpc>
                <a:spcPct val="100000"/>
              </a:lnSpc>
              <a:spcBef>
                <a:spcPts val="0"/>
              </a:spcBef>
              <a:spcAft>
                <a:spcPts val="0"/>
              </a:spcAft>
              <a:buClr>
                <a:srgbClr val="000000"/>
              </a:buClr>
              <a:buSzPts val="800"/>
              <a:buFont typeface="Arial"/>
              <a:buNone/>
            </a:pPr>
            <a:r>
              <a:rPr b="0" i="0" lang="de-DE" sz="800" u="none" cap="none" strike="noStrike">
                <a:solidFill>
                  <a:srgbClr val="222222"/>
                </a:solidFill>
                <a:latin typeface="Calibri"/>
                <a:ea typeface="Calibri"/>
                <a:cs typeface="Calibri"/>
                <a:sym typeface="Calibri"/>
              </a:rPr>
              <a:t>Professor für Entrepreneurship und </a:t>
            </a:r>
            <a:r>
              <a:rPr lang="de-DE" sz="800">
                <a:solidFill>
                  <a:srgbClr val="222222"/>
                </a:solidFill>
                <a:latin typeface="Calibri"/>
                <a:ea typeface="Calibri"/>
                <a:cs typeface="Calibri"/>
                <a:sym typeface="Calibri"/>
              </a:rPr>
              <a:t>a</a:t>
            </a:r>
            <a:r>
              <a:rPr b="0" i="0" lang="de-DE" sz="800" u="none" cap="none" strike="noStrike">
                <a:solidFill>
                  <a:srgbClr val="222222"/>
                </a:solidFill>
                <a:latin typeface="Calibri"/>
                <a:ea typeface="Calibri"/>
                <a:cs typeface="Calibri"/>
                <a:sym typeface="Calibri"/>
              </a:rPr>
              <a:t>llg. BWL, F</a:t>
            </a:r>
            <a:r>
              <a:rPr lang="de-DE" sz="800">
                <a:solidFill>
                  <a:srgbClr val="222222"/>
                </a:solidFill>
                <a:latin typeface="Calibri"/>
                <a:ea typeface="Calibri"/>
                <a:cs typeface="Calibri"/>
                <a:sym typeface="Calibri"/>
              </a:rPr>
              <a:t>K </a:t>
            </a:r>
            <a:r>
              <a:rPr b="0" i="0" lang="de-DE" sz="800" u="none" cap="none" strike="noStrike">
                <a:solidFill>
                  <a:srgbClr val="222222"/>
                </a:solidFill>
                <a:latin typeface="Calibri"/>
                <a:ea typeface="Calibri"/>
                <a:cs typeface="Calibri"/>
                <a:sym typeface="Calibri"/>
              </a:rPr>
              <a:t>10</a:t>
            </a:r>
            <a:endParaRPr/>
          </a:p>
          <a:p>
            <a:pPr indent="0" lvl="0" marL="0" rtl="0" algn="l">
              <a:spcBef>
                <a:spcPts val="0"/>
              </a:spcBef>
              <a:spcAft>
                <a:spcPts val="0"/>
              </a:spcAft>
              <a:buClr>
                <a:schemeClr val="dk1"/>
              </a:buClr>
              <a:buSzPts val="1000"/>
              <a:buFont typeface="Arial"/>
              <a:buNone/>
            </a:pPr>
            <a:r>
              <a:t/>
            </a:r>
            <a:endParaRPr b="1" sz="1000">
              <a:solidFill>
                <a:srgbClr val="222222"/>
              </a:solidFill>
              <a:latin typeface="Tahoma"/>
              <a:ea typeface="Tahoma"/>
              <a:cs typeface="Tahoma"/>
              <a:sym typeface="Tahoma"/>
            </a:endParaRPr>
          </a:p>
          <a:p>
            <a:pPr indent="0" lvl="0" marL="0" rtl="0" algn="l">
              <a:spcBef>
                <a:spcPts val="0"/>
              </a:spcBef>
              <a:spcAft>
                <a:spcPts val="0"/>
              </a:spcAft>
              <a:buClr>
                <a:schemeClr val="dk1"/>
              </a:buClr>
              <a:buSzPts val="1000"/>
              <a:buFont typeface="Arial"/>
              <a:buNone/>
            </a:pPr>
            <a:r>
              <a:t/>
            </a:r>
            <a:endParaRPr b="1" sz="1000">
              <a:solidFill>
                <a:srgbClr val="222222"/>
              </a:solidFill>
              <a:latin typeface="Tahoma"/>
              <a:ea typeface="Tahoma"/>
              <a:cs typeface="Tahoma"/>
              <a:sym typeface="Tahoma"/>
            </a:endParaRPr>
          </a:p>
          <a:p>
            <a:pPr indent="0" lvl="0" marL="0" rtl="0" algn="l">
              <a:spcBef>
                <a:spcPts val="0"/>
              </a:spcBef>
              <a:spcAft>
                <a:spcPts val="0"/>
              </a:spcAft>
              <a:buClr>
                <a:schemeClr val="dk1"/>
              </a:buClr>
              <a:buSzPts val="1000"/>
              <a:buFont typeface="Arial"/>
              <a:buNone/>
            </a:pPr>
            <a:r>
              <a:rPr b="1" lang="de-DE" sz="1000">
                <a:solidFill>
                  <a:srgbClr val="222222"/>
                </a:solidFill>
                <a:latin typeface="Tahoma"/>
                <a:ea typeface="Tahoma"/>
                <a:cs typeface="Tahoma"/>
                <a:sym typeface="Tahoma"/>
              </a:rPr>
              <a:t>Prof. Dr. Andreas Eursch</a:t>
            </a:r>
            <a:endParaRPr b="1" sz="1000">
              <a:solidFill>
                <a:srgbClr val="222222"/>
              </a:solidFill>
              <a:latin typeface="Tahoma"/>
              <a:ea typeface="Tahoma"/>
              <a:cs typeface="Tahoma"/>
              <a:sym typeface="Tahoma"/>
            </a:endParaRPr>
          </a:p>
          <a:p>
            <a:pPr indent="0" lvl="0" marL="0" rtl="0" algn="l">
              <a:spcBef>
                <a:spcPts val="0"/>
              </a:spcBef>
              <a:spcAft>
                <a:spcPts val="0"/>
              </a:spcAft>
              <a:buClr>
                <a:schemeClr val="dk1"/>
              </a:buClr>
              <a:buSzPts val="1000"/>
              <a:buFont typeface="Arial"/>
              <a:buNone/>
            </a:pPr>
            <a:r>
              <a:rPr lang="de-DE" sz="800">
                <a:solidFill>
                  <a:srgbClr val="222222"/>
                </a:solidFill>
                <a:latin typeface="Calibri"/>
                <a:ea typeface="Calibri"/>
                <a:cs typeface="Calibri"/>
                <a:sym typeface="Calibri"/>
              </a:rPr>
              <a:t>Professor für Produktentwicklung, FK 03</a:t>
            </a:r>
            <a:endParaRPr sz="800">
              <a:solidFill>
                <a:srgbClr val="222222"/>
              </a:solidFill>
              <a:latin typeface="Calibri"/>
              <a:ea typeface="Calibri"/>
              <a:cs typeface="Calibri"/>
              <a:sym typeface="Calibri"/>
            </a:endParaRPr>
          </a:p>
        </p:txBody>
      </p:sp>
      <p:pic>
        <p:nvPicPr>
          <p:cNvPr id="614" name="Google Shape;614;g23b4dd359e3_0_0"/>
          <p:cNvPicPr preferRelativeResize="0"/>
          <p:nvPr/>
        </p:nvPicPr>
        <p:blipFill rotWithShape="1">
          <a:blip r:embed="rId9">
            <a:alphaModFix/>
          </a:blip>
          <a:srcRect b="0" l="0" r="0" t="0"/>
          <a:stretch/>
        </p:blipFill>
        <p:spPr>
          <a:xfrm>
            <a:off x="8569542" y="4122575"/>
            <a:ext cx="554400" cy="554400"/>
          </a:xfrm>
          <a:prstGeom prst="ellipse">
            <a:avLst/>
          </a:prstGeom>
          <a:noFill/>
          <a:ln>
            <a:noFill/>
          </a:ln>
        </p:spPr>
      </p:pic>
      <p:pic>
        <p:nvPicPr>
          <p:cNvPr descr="Duennebeil in der Personensuche von Das Telefonbuch" id="615" name="Google Shape;615;g23b4dd359e3_0_0"/>
          <p:cNvPicPr preferRelativeResize="0"/>
          <p:nvPr/>
        </p:nvPicPr>
        <p:blipFill rotWithShape="1">
          <a:blip r:embed="rId10">
            <a:alphaModFix/>
          </a:blip>
          <a:srcRect b="0" l="0" r="0" t="0"/>
          <a:stretch/>
        </p:blipFill>
        <p:spPr>
          <a:xfrm>
            <a:off x="8509474" y="4712209"/>
            <a:ext cx="691500" cy="691500"/>
          </a:xfrm>
          <a:prstGeom prst="ellipse">
            <a:avLst/>
          </a:prstGeom>
          <a:noFill/>
          <a:ln>
            <a:noFill/>
          </a:ln>
        </p:spPr>
      </p:pic>
      <p:pic>
        <p:nvPicPr>
          <p:cNvPr descr="Bernhard Wach – Deutschland | Berufsprofil | LinkedIn" id="616" name="Google Shape;616;g23b4dd359e3_0_0"/>
          <p:cNvPicPr preferRelativeResize="0"/>
          <p:nvPr/>
        </p:nvPicPr>
        <p:blipFill rotWithShape="1">
          <a:blip r:embed="rId11">
            <a:alphaModFix/>
          </a:blip>
          <a:srcRect b="0" l="0" r="0" t="0"/>
          <a:stretch/>
        </p:blipFill>
        <p:spPr>
          <a:xfrm>
            <a:off x="8548326" y="5439001"/>
            <a:ext cx="554400" cy="554400"/>
          </a:xfrm>
          <a:prstGeom prst="ellipse">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g2a5709d1dcf_1_0"/>
          <p:cNvSpPr txBox="1"/>
          <p:nvPr/>
        </p:nvSpPr>
        <p:spPr>
          <a:xfrm>
            <a:off x="5954519" y="773721"/>
            <a:ext cx="54360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b="1" i="0" lang="de-DE" sz="1000" u="none" cap="none" strike="noStrike">
                <a:solidFill>
                  <a:schemeClr val="dk1"/>
                </a:solidFill>
                <a:latin typeface="Montserrat"/>
                <a:ea typeface="Montserrat"/>
                <a:cs typeface="Montserrat"/>
                <a:sym typeface="Montserrat"/>
              </a:rPr>
              <a:t> Real Project: Sustainability in Food &amp; Wellbeing</a:t>
            </a:r>
            <a:endParaRPr b="0" i="0" sz="1400" u="none" cap="none" strike="noStrike">
              <a:solidFill>
                <a:srgbClr val="000000"/>
              </a:solidFill>
              <a:latin typeface="Arial"/>
              <a:ea typeface="Arial"/>
              <a:cs typeface="Arial"/>
              <a:sym typeface="Arial"/>
            </a:endParaRPr>
          </a:p>
        </p:txBody>
      </p:sp>
      <p:sp>
        <p:nvSpPr>
          <p:cNvPr id="622" name="Google Shape;622;g2a5709d1dcf_1_0"/>
          <p:cNvSpPr txBox="1"/>
          <p:nvPr/>
        </p:nvSpPr>
        <p:spPr>
          <a:xfrm>
            <a:off x="5849472" y="1116660"/>
            <a:ext cx="5541000" cy="2031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de-DE" sz="900" u="none" cap="none" strike="noStrike">
                <a:solidFill>
                  <a:srgbClr val="3F3F3F"/>
                </a:solidFill>
                <a:latin typeface="Montserrat"/>
                <a:ea typeface="Montserrat"/>
                <a:cs typeface="Montserrat"/>
                <a:sym typeface="Montserrat"/>
              </a:rPr>
              <a:t>Feeding all people on earth remains a major challenge. In 2050, about 9.7 billion people will live on earth. According to the UN, about 690 million people are already suffering from hunger. How can we ensure effective, low-cost and sustainable forms of food production? In many supermarkets, we in Germany have an abundant supply of food, some of which has already made a long journey. Whether these are bananas from Tanzania, beef from Argentina or avocados from Colombia. In the context of food production, transport and processing, tons of climate-damaging CO2 are produced. How to ensure a sustainable production, processing and delivery of food? How can modern technologies be used to more effectively treat and, if possible, even prevent existing diet-related diseases?</a:t>
            </a:r>
            <a:endParaRPr i="0" sz="1300" u="none" cap="none" strike="noStrike">
              <a:solidFill>
                <a:srgbClr val="000000"/>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1000"/>
              <a:buFont typeface="Arial"/>
              <a:buNone/>
            </a:pPr>
            <a:r>
              <a:rPr i="0" lang="de-DE" sz="900" u="none" cap="none" strike="noStrike">
                <a:solidFill>
                  <a:srgbClr val="3F3F3F"/>
                </a:solidFill>
                <a:latin typeface="Montserrat"/>
                <a:ea typeface="Montserrat"/>
                <a:cs typeface="Montserrat"/>
                <a:sym typeface="Montserrat"/>
              </a:rPr>
              <a:t> </a:t>
            </a:r>
            <a:endParaRPr i="0" sz="1300" u="none" cap="none" strike="noStrike">
              <a:solidFill>
                <a:srgbClr val="000000"/>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1000"/>
              <a:buFont typeface="Arial"/>
              <a:buNone/>
            </a:pPr>
            <a:r>
              <a:rPr i="0" lang="de-DE" sz="900" u="none" cap="none" strike="noStrike">
                <a:solidFill>
                  <a:srgbClr val="3F3F3F"/>
                </a:solidFill>
                <a:latin typeface="Montserrat"/>
                <a:ea typeface="Montserrat"/>
                <a:cs typeface="Montserrat"/>
                <a:sym typeface="Montserrat"/>
              </a:rPr>
              <a:t>In </a:t>
            </a:r>
            <a:r>
              <a:rPr lang="de-DE" sz="900">
                <a:solidFill>
                  <a:srgbClr val="3F3F3F"/>
                </a:solidFill>
                <a:latin typeface="Montserrat"/>
                <a:ea typeface="Montserrat"/>
                <a:cs typeface="Montserrat"/>
                <a:sym typeface="Montserrat"/>
              </a:rPr>
              <a:t>this one-week s</a:t>
            </a:r>
            <a:r>
              <a:rPr i="0" lang="de-DE" sz="900" u="none" cap="none" strike="noStrike">
                <a:solidFill>
                  <a:srgbClr val="3F3F3F"/>
                </a:solidFill>
                <a:latin typeface="Montserrat"/>
                <a:ea typeface="Montserrat"/>
                <a:cs typeface="Montserrat"/>
                <a:sym typeface="Montserrat"/>
              </a:rPr>
              <a:t>eminar together with Durban Institute of Technology South Africa, King’s College Nepal and Wroclaw University of Economics and Business we will work on relevant topics, opportunities and challenges, in the context of Sustainability in Food &amp; Wellbeing and develop innovative, value-adding and sustainable solutions for the World.</a:t>
            </a:r>
            <a:endParaRPr i="0" sz="1300" u="none" cap="none" strike="noStrike">
              <a:solidFill>
                <a:srgbClr val="000000"/>
              </a:solidFill>
              <a:latin typeface="Montserrat"/>
              <a:ea typeface="Montserrat"/>
              <a:cs typeface="Montserrat"/>
              <a:sym typeface="Montserrat"/>
            </a:endParaRPr>
          </a:p>
        </p:txBody>
      </p:sp>
      <p:sp>
        <p:nvSpPr>
          <p:cNvPr id="623" name="Google Shape;623;g2a5709d1dcf_1_0"/>
          <p:cNvSpPr txBox="1"/>
          <p:nvPr/>
        </p:nvSpPr>
        <p:spPr>
          <a:xfrm>
            <a:off x="564384" y="264454"/>
            <a:ext cx="2317800" cy="215400"/>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de-DE" sz="800" u="none" cap="none" strike="noStrike">
                <a:solidFill>
                  <a:srgbClr val="000000"/>
                </a:solidFill>
                <a:latin typeface="Montserrat"/>
                <a:ea typeface="Montserrat"/>
                <a:cs typeface="Montserrat"/>
                <a:sym typeface="Montserrat"/>
              </a:rPr>
              <a:t>REAL PROJECT </a:t>
            </a:r>
            <a:endParaRPr b="0" i="0" sz="1400" u="none" cap="none" strike="noStrike">
              <a:solidFill>
                <a:srgbClr val="000000"/>
              </a:solidFill>
              <a:latin typeface="Arial"/>
              <a:ea typeface="Arial"/>
              <a:cs typeface="Arial"/>
              <a:sym typeface="Arial"/>
            </a:endParaRPr>
          </a:p>
        </p:txBody>
      </p:sp>
      <p:sp>
        <p:nvSpPr>
          <p:cNvPr id="624" name="Google Shape;624;g2a5709d1dcf_1_0"/>
          <p:cNvSpPr txBox="1"/>
          <p:nvPr/>
        </p:nvSpPr>
        <p:spPr>
          <a:xfrm>
            <a:off x="3699393" y="1822152"/>
            <a:ext cx="14943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de-DE" sz="3000" u="none" cap="none" strike="noStrike">
                <a:solidFill>
                  <a:schemeClr val="lt1"/>
                </a:solidFill>
                <a:latin typeface="Permanent Marker"/>
                <a:ea typeface="Permanent Marker"/>
                <a:cs typeface="Permanent Marker"/>
                <a:sym typeface="Permanent Marker"/>
              </a:rPr>
              <a:t>BEIJING</a:t>
            </a:r>
            <a:endParaRPr b="0" i="0" sz="1400" u="none" cap="none" strike="noStrike">
              <a:solidFill>
                <a:srgbClr val="000000"/>
              </a:solidFill>
              <a:latin typeface="Arial"/>
              <a:ea typeface="Arial"/>
              <a:cs typeface="Arial"/>
              <a:sym typeface="Arial"/>
            </a:endParaRPr>
          </a:p>
        </p:txBody>
      </p:sp>
      <p:sp>
        <p:nvSpPr>
          <p:cNvPr id="625" name="Google Shape;625;g2a5709d1dcf_1_0"/>
          <p:cNvSpPr txBox="1"/>
          <p:nvPr/>
        </p:nvSpPr>
        <p:spPr>
          <a:xfrm>
            <a:off x="3514310" y="4628456"/>
            <a:ext cx="18645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de-DE" sz="3000" u="none" cap="none" strike="noStrike">
                <a:solidFill>
                  <a:schemeClr val="lt1"/>
                </a:solidFill>
                <a:latin typeface="Avenir"/>
                <a:ea typeface="Avenir"/>
                <a:cs typeface="Avenir"/>
                <a:sym typeface="Avenir"/>
              </a:rPr>
              <a:t>BOSTON</a:t>
            </a:r>
            <a:endParaRPr b="0" i="0" sz="1400" u="none" cap="none" strike="noStrike">
              <a:solidFill>
                <a:srgbClr val="000000"/>
              </a:solidFill>
              <a:latin typeface="Arial"/>
              <a:ea typeface="Arial"/>
              <a:cs typeface="Arial"/>
              <a:sym typeface="Arial"/>
            </a:endParaRPr>
          </a:p>
        </p:txBody>
      </p:sp>
      <p:pic>
        <p:nvPicPr>
          <p:cNvPr id="626" name="Google Shape;626;g2a5709d1dcf_1_0"/>
          <p:cNvPicPr preferRelativeResize="0"/>
          <p:nvPr>
            <p:ph idx="2" type="pic"/>
          </p:nvPr>
        </p:nvPicPr>
        <p:blipFill rotWithShape="1">
          <a:blip r:embed="rId3">
            <a:alphaModFix/>
          </a:blip>
          <a:srcRect b="0" l="0" r="0" t="0"/>
          <a:stretch/>
        </p:blipFill>
        <p:spPr>
          <a:xfrm>
            <a:off x="564375" y="844050"/>
            <a:ext cx="2318400" cy="5213050"/>
          </a:xfrm>
          <a:prstGeom prst="rect">
            <a:avLst/>
          </a:prstGeom>
          <a:noFill/>
          <a:ln>
            <a:noFill/>
          </a:ln>
        </p:spPr>
      </p:pic>
      <p:pic>
        <p:nvPicPr>
          <p:cNvPr id="627" name="Google Shape;627;g2a5709d1dcf_1_0"/>
          <p:cNvPicPr preferRelativeResize="0"/>
          <p:nvPr>
            <p:ph idx="3" type="pic"/>
          </p:nvPr>
        </p:nvPicPr>
        <p:blipFill rotWithShape="1">
          <a:blip r:embed="rId4">
            <a:alphaModFix/>
          </a:blip>
          <a:srcRect b="0" l="0" r="0" t="0"/>
          <a:stretch/>
        </p:blipFill>
        <p:spPr>
          <a:xfrm>
            <a:off x="3217153" y="844061"/>
            <a:ext cx="2458800" cy="2510181"/>
          </a:xfrm>
          <a:prstGeom prst="rect">
            <a:avLst/>
          </a:prstGeom>
          <a:noFill/>
          <a:ln>
            <a:noFill/>
          </a:ln>
        </p:spPr>
      </p:pic>
      <p:sp>
        <p:nvSpPr>
          <p:cNvPr id="628" name="Google Shape;628;g2a5709d1dcf_1_0"/>
          <p:cNvSpPr txBox="1"/>
          <p:nvPr/>
        </p:nvSpPr>
        <p:spPr>
          <a:xfrm>
            <a:off x="6096000" y="3668942"/>
            <a:ext cx="1495200" cy="369300"/>
          </a:xfrm>
          <a:prstGeom prst="rect">
            <a:avLst/>
          </a:prstGeom>
          <a:solidFill>
            <a:srgbClr val="3F3F3F"/>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de-DE" sz="1800" u="none" cap="none" strike="noStrike">
                <a:solidFill>
                  <a:schemeClr val="lt1"/>
                </a:solidFill>
                <a:latin typeface="Calibri"/>
                <a:ea typeface="Calibri"/>
                <a:cs typeface="Calibri"/>
                <a:sym typeface="Calibri"/>
              </a:rPr>
              <a:t>LECTURERS</a:t>
            </a:r>
            <a:endParaRPr b="0" i="0" sz="1800" u="none" cap="none" strike="noStrike">
              <a:solidFill>
                <a:schemeClr val="lt1"/>
              </a:solidFill>
              <a:latin typeface="Calibri"/>
              <a:ea typeface="Calibri"/>
              <a:cs typeface="Calibri"/>
              <a:sym typeface="Calibri"/>
            </a:endParaRPr>
          </a:p>
        </p:txBody>
      </p:sp>
      <p:sp>
        <p:nvSpPr>
          <p:cNvPr id="629" name="Google Shape;629;g2a5709d1dcf_1_0"/>
          <p:cNvSpPr txBox="1"/>
          <p:nvPr/>
        </p:nvSpPr>
        <p:spPr>
          <a:xfrm>
            <a:off x="6004081" y="4229682"/>
            <a:ext cx="26523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de-DE" sz="900" u="none" cap="none" strike="noStrike">
                <a:solidFill>
                  <a:srgbClr val="222222"/>
                </a:solidFill>
                <a:latin typeface="Montserrat"/>
                <a:ea typeface="Montserrat"/>
                <a:cs typeface="Montserrat"/>
                <a:sym typeface="Montserrat"/>
              </a:rPr>
              <a:t>Prof. Dr. Bettina Maisch</a:t>
            </a:r>
            <a:endParaRPr b="1" i="0" sz="13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rPr i="0" lang="de-DE" sz="800" u="none" cap="none" strike="noStrike">
                <a:solidFill>
                  <a:srgbClr val="222222"/>
                </a:solidFill>
                <a:latin typeface="Montserrat"/>
                <a:ea typeface="Montserrat"/>
                <a:cs typeface="Montserrat"/>
                <a:sym typeface="Montserrat"/>
              </a:rPr>
              <a:t>Professor for Entrepreneurship, Fk06 &amp; SCE</a:t>
            </a:r>
            <a:endParaRPr i="0" sz="800" u="none" cap="none" strike="noStrike">
              <a:solidFill>
                <a:srgbClr val="000000"/>
              </a:solidFill>
              <a:latin typeface="Montserrat"/>
              <a:ea typeface="Montserrat"/>
              <a:cs typeface="Montserrat"/>
              <a:sym typeface="Montserrat"/>
            </a:endParaRPr>
          </a:p>
        </p:txBody>
      </p:sp>
      <p:sp>
        <p:nvSpPr>
          <p:cNvPr id="630" name="Google Shape;630;g2a5709d1dcf_1_0"/>
          <p:cNvSpPr txBox="1"/>
          <p:nvPr/>
        </p:nvSpPr>
        <p:spPr>
          <a:xfrm>
            <a:off x="6004081" y="4770566"/>
            <a:ext cx="2652300" cy="47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de-DE" sz="900" u="none" cap="none" strike="noStrike">
                <a:solidFill>
                  <a:srgbClr val="222222"/>
                </a:solidFill>
                <a:latin typeface="Montserrat"/>
                <a:ea typeface="Montserrat"/>
                <a:cs typeface="Montserrat"/>
                <a:sym typeface="Montserrat"/>
              </a:rPr>
              <a:t>Prof. Dr. Pia Popal</a:t>
            </a:r>
            <a:endParaRPr b="1" i="0" sz="9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i="0" lang="de-DE" sz="800" u="none" cap="none" strike="noStrike">
                <a:solidFill>
                  <a:srgbClr val="222222"/>
                </a:solidFill>
                <a:latin typeface="Montserrat"/>
                <a:ea typeface="Montserrat"/>
                <a:cs typeface="Montserrat"/>
                <a:sym typeface="Montserrat"/>
              </a:rPr>
              <a:t>Prof. for Social-ecological transformation and strategic communication, Fk11</a:t>
            </a:r>
            <a:endParaRPr i="0" sz="800" u="none" cap="none" strike="noStrike">
              <a:solidFill>
                <a:srgbClr val="222222"/>
              </a:solidFill>
              <a:latin typeface="Montserrat"/>
              <a:ea typeface="Montserrat"/>
              <a:cs typeface="Montserrat"/>
              <a:sym typeface="Montserrat"/>
            </a:endParaRPr>
          </a:p>
        </p:txBody>
      </p:sp>
      <p:sp>
        <p:nvSpPr>
          <p:cNvPr id="631" name="Google Shape;631;g2a5709d1dcf_1_0"/>
          <p:cNvSpPr txBox="1"/>
          <p:nvPr/>
        </p:nvSpPr>
        <p:spPr>
          <a:xfrm>
            <a:off x="8966517" y="4234840"/>
            <a:ext cx="2318400" cy="13236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lang="de-DE" sz="1000">
                <a:solidFill>
                  <a:srgbClr val="3F3F3F"/>
                </a:solidFill>
                <a:highlight>
                  <a:schemeClr val="lt1"/>
                </a:highlight>
                <a:latin typeface="Calibri"/>
                <a:ea typeface="Calibri"/>
                <a:cs typeface="Calibri"/>
                <a:sym typeface="Calibri"/>
              </a:rPr>
              <a:t>ZOOM 1: 13.05.; from 9-10:00 o’clock</a:t>
            </a:r>
            <a:endParaRPr sz="1000">
              <a:solidFill>
                <a:srgbClr val="3F3F3F"/>
              </a:solidFill>
              <a:highlight>
                <a:schemeClr val="lt1"/>
              </a:highlight>
              <a:latin typeface="Calibri"/>
              <a:ea typeface="Calibri"/>
              <a:cs typeface="Calibri"/>
              <a:sym typeface="Calibri"/>
            </a:endParaRPr>
          </a:p>
          <a:p>
            <a:pPr indent="0" lvl="0" marL="0" marR="0" rtl="0" algn="r">
              <a:lnSpc>
                <a:spcPct val="100000"/>
              </a:lnSpc>
              <a:spcBef>
                <a:spcPts val="0"/>
              </a:spcBef>
              <a:spcAft>
                <a:spcPts val="0"/>
              </a:spcAft>
              <a:buClr>
                <a:srgbClr val="000000"/>
              </a:buClr>
              <a:buSzPts val="1000"/>
              <a:buFont typeface="Arial"/>
              <a:buNone/>
            </a:pPr>
            <a:r>
              <a:rPr lang="de-DE" sz="1000">
                <a:solidFill>
                  <a:srgbClr val="3F3F3F"/>
                </a:solidFill>
                <a:highlight>
                  <a:schemeClr val="lt1"/>
                </a:highlight>
                <a:latin typeface="Calibri"/>
                <a:ea typeface="Calibri"/>
                <a:cs typeface="Calibri"/>
                <a:sym typeface="Calibri"/>
              </a:rPr>
              <a:t>ZOOM 2 0</a:t>
            </a:r>
            <a:r>
              <a:rPr lang="de-DE" sz="1000">
                <a:solidFill>
                  <a:srgbClr val="3F3F3F"/>
                </a:solidFill>
                <a:highlight>
                  <a:schemeClr val="lt1"/>
                </a:highlight>
                <a:latin typeface="Calibri"/>
                <a:ea typeface="Calibri"/>
                <a:cs typeface="Calibri"/>
                <a:sym typeface="Calibri"/>
              </a:rPr>
              <a:t>3.06.; from 9-10:00 o’clock</a:t>
            </a:r>
            <a:endParaRPr sz="1000">
              <a:solidFill>
                <a:srgbClr val="3F3F3F"/>
              </a:solidFill>
              <a:highlight>
                <a:schemeClr val="lt1"/>
              </a:highlight>
              <a:latin typeface="Calibri"/>
              <a:ea typeface="Calibri"/>
              <a:cs typeface="Calibri"/>
              <a:sym typeface="Calibri"/>
            </a:endParaRPr>
          </a:p>
          <a:p>
            <a:pPr indent="0" lvl="0" marL="0" marR="0" rtl="0" algn="r">
              <a:lnSpc>
                <a:spcPct val="100000"/>
              </a:lnSpc>
              <a:spcBef>
                <a:spcPts val="0"/>
              </a:spcBef>
              <a:spcAft>
                <a:spcPts val="0"/>
              </a:spcAft>
              <a:buClr>
                <a:srgbClr val="000000"/>
              </a:buClr>
              <a:buSzPts val="1000"/>
              <a:buFont typeface="Arial"/>
              <a:buNone/>
            </a:pPr>
            <a:r>
              <a:rPr b="0" i="0" lang="de-DE" sz="1000" u="none" cap="none" strike="noStrike">
                <a:solidFill>
                  <a:srgbClr val="3F3F3F"/>
                </a:solidFill>
                <a:highlight>
                  <a:schemeClr val="lt1"/>
                </a:highlight>
                <a:latin typeface="Calibri"/>
                <a:ea typeface="Calibri"/>
                <a:cs typeface="Calibri"/>
                <a:sym typeface="Calibri"/>
              </a:rPr>
              <a:t>Blockseminar 01. – 05.07.2024 </a:t>
            </a:r>
            <a:endParaRPr b="0" i="0" sz="1400" u="none" cap="none" strike="noStrike">
              <a:solidFill>
                <a:srgbClr val="000000"/>
              </a:solidFill>
              <a:highlight>
                <a:schemeClr val="lt1"/>
              </a:highlight>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0" i="0" lang="de-DE" sz="1000" u="none" cap="none" strike="noStrike">
                <a:solidFill>
                  <a:srgbClr val="3F3F3F"/>
                </a:solidFill>
                <a:highlight>
                  <a:schemeClr val="lt1"/>
                </a:highlight>
                <a:latin typeface="Calibri"/>
                <a:ea typeface="Calibri"/>
                <a:cs typeface="Calibri"/>
                <a:sym typeface="Calibri"/>
              </a:rPr>
              <a:t>Munich, </a:t>
            </a:r>
            <a:r>
              <a:rPr lang="de-DE" sz="1000">
                <a:solidFill>
                  <a:srgbClr val="3F3F3F"/>
                </a:solidFill>
                <a:highlight>
                  <a:schemeClr val="lt1"/>
                </a:highlight>
                <a:latin typeface="Calibri"/>
                <a:ea typeface="Calibri"/>
                <a:cs typeface="Calibri"/>
                <a:sym typeface="Calibri"/>
              </a:rPr>
              <a:t>SCE Creative Hall</a:t>
            </a:r>
            <a:endParaRPr b="0" i="0" sz="1000" u="none" cap="none" strike="noStrike">
              <a:solidFill>
                <a:srgbClr val="3F3F3F"/>
              </a:solidFill>
              <a:highlight>
                <a:schemeClr val="lt1"/>
              </a:highlight>
              <a:latin typeface="Calibri"/>
              <a:ea typeface="Calibri"/>
              <a:cs typeface="Calibri"/>
              <a:sym typeface="Calibri"/>
            </a:endParaRPr>
          </a:p>
          <a:p>
            <a:pPr indent="0" lvl="0" marL="0" marR="0" rtl="0" algn="r">
              <a:lnSpc>
                <a:spcPct val="100000"/>
              </a:lnSpc>
              <a:spcBef>
                <a:spcPts val="0"/>
              </a:spcBef>
              <a:spcAft>
                <a:spcPts val="0"/>
              </a:spcAft>
              <a:buClr>
                <a:srgbClr val="000000"/>
              </a:buClr>
              <a:buSzPts val="1000"/>
              <a:buFont typeface="Arial"/>
              <a:buNone/>
            </a:pPr>
            <a:r>
              <a:rPr b="0" i="0" lang="de-DE" sz="1000" u="none" cap="none" strike="noStrike">
                <a:solidFill>
                  <a:srgbClr val="3F3F3F"/>
                </a:solidFill>
                <a:highlight>
                  <a:schemeClr val="lt1"/>
                </a:highlight>
                <a:latin typeface="Calibri"/>
                <a:ea typeface="Calibri"/>
                <a:cs typeface="Calibri"/>
                <a:sym typeface="Calibri"/>
              </a:rPr>
              <a:t>English</a:t>
            </a:r>
            <a:endParaRPr b="0" i="0" sz="1000" u="none" cap="none" strike="noStrike">
              <a:solidFill>
                <a:srgbClr val="3F3F3F"/>
              </a:solidFill>
              <a:highlight>
                <a:schemeClr val="lt1"/>
              </a:highlight>
              <a:latin typeface="Calibri"/>
              <a:ea typeface="Calibri"/>
              <a:cs typeface="Calibri"/>
              <a:sym typeface="Calibri"/>
            </a:endParaRPr>
          </a:p>
          <a:p>
            <a:pPr indent="0" lvl="0" marL="0" marR="0" rtl="0" algn="r">
              <a:lnSpc>
                <a:spcPct val="100000"/>
              </a:lnSpc>
              <a:spcBef>
                <a:spcPts val="0"/>
              </a:spcBef>
              <a:spcAft>
                <a:spcPts val="0"/>
              </a:spcAft>
              <a:buClr>
                <a:srgbClr val="000000"/>
              </a:buClr>
              <a:buSzPts val="1000"/>
              <a:buFont typeface="Arial"/>
              <a:buNone/>
            </a:pPr>
            <a:r>
              <a:t/>
            </a:r>
            <a:endParaRPr b="0" i="0" sz="1000" u="none" cap="none" strike="noStrike">
              <a:solidFill>
                <a:srgbClr val="3F3F3F"/>
              </a:solidFill>
              <a:highlight>
                <a:schemeClr val="lt1"/>
              </a:highlight>
              <a:latin typeface="Calibri"/>
              <a:ea typeface="Calibri"/>
              <a:cs typeface="Calibri"/>
              <a:sym typeface="Calibri"/>
            </a:endParaRPr>
          </a:p>
          <a:p>
            <a:pPr indent="0" lvl="0" marL="0" marR="0" rtl="0" algn="r">
              <a:lnSpc>
                <a:spcPct val="100000"/>
              </a:lnSpc>
              <a:spcBef>
                <a:spcPts val="0"/>
              </a:spcBef>
              <a:spcAft>
                <a:spcPts val="0"/>
              </a:spcAft>
              <a:buClr>
                <a:srgbClr val="000000"/>
              </a:buClr>
              <a:buSzPts val="1000"/>
              <a:buFont typeface="Arial"/>
              <a:buNone/>
            </a:pPr>
            <a:br>
              <a:rPr b="0" i="0" lang="de-DE" sz="1000" u="none" cap="none" strike="noStrike">
                <a:solidFill>
                  <a:srgbClr val="3F3F3F"/>
                </a:solidFill>
                <a:highlight>
                  <a:schemeClr val="lt1"/>
                </a:highlight>
                <a:latin typeface="Calibri"/>
                <a:ea typeface="Calibri"/>
                <a:cs typeface="Calibri"/>
                <a:sym typeface="Calibri"/>
              </a:rPr>
            </a:br>
            <a:endParaRPr b="0" i="0" sz="1000" u="none" cap="none" strike="noStrike">
              <a:solidFill>
                <a:srgbClr val="3F3F3F"/>
              </a:solidFill>
              <a:highlight>
                <a:schemeClr val="lt1"/>
              </a:highlight>
              <a:latin typeface="Calibri"/>
              <a:ea typeface="Calibri"/>
              <a:cs typeface="Calibri"/>
              <a:sym typeface="Calibri"/>
            </a:endParaRPr>
          </a:p>
        </p:txBody>
      </p:sp>
      <p:sp>
        <p:nvSpPr>
          <p:cNvPr id="632" name="Google Shape;632;g2a5709d1dcf_1_0"/>
          <p:cNvSpPr txBox="1"/>
          <p:nvPr/>
        </p:nvSpPr>
        <p:spPr>
          <a:xfrm>
            <a:off x="10446708" y="3690313"/>
            <a:ext cx="822900" cy="369300"/>
          </a:xfrm>
          <a:prstGeom prst="rect">
            <a:avLst/>
          </a:prstGeom>
          <a:solidFill>
            <a:srgbClr val="3F3F3F"/>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de-DE" sz="1800" u="none" cap="none" strike="noStrike">
                <a:solidFill>
                  <a:schemeClr val="lt1"/>
                </a:solidFill>
                <a:latin typeface="Calibri"/>
                <a:ea typeface="Calibri"/>
                <a:cs typeface="Calibri"/>
                <a:sym typeface="Calibri"/>
              </a:rPr>
              <a:t>FACTS</a:t>
            </a:r>
            <a:endParaRPr b="0" i="0" sz="1400" u="none" cap="none" strike="noStrike">
              <a:solidFill>
                <a:srgbClr val="000000"/>
              </a:solidFill>
              <a:latin typeface="Arial"/>
              <a:ea typeface="Arial"/>
              <a:cs typeface="Arial"/>
              <a:sym typeface="Arial"/>
            </a:endParaRPr>
          </a:p>
        </p:txBody>
      </p:sp>
      <p:pic>
        <p:nvPicPr>
          <p:cNvPr descr="Kings College, Kathmandu" id="633" name="Google Shape;633;g2a5709d1dcf_1_0"/>
          <p:cNvPicPr preferRelativeResize="0"/>
          <p:nvPr/>
        </p:nvPicPr>
        <p:blipFill rotWithShape="1">
          <a:blip r:embed="rId5">
            <a:alphaModFix/>
          </a:blip>
          <a:srcRect b="0" l="0" r="0" t="0"/>
          <a:stretch/>
        </p:blipFill>
        <p:spPr>
          <a:xfrm>
            <a:off x="12344673" y="3042957"/>
            <a:ext cx="535231" cy="311304"/>
          </a:xfrm>
          <a:prstGeom prst="rect">
            <a:avLst/>
          </a:prstGeom>
          <a:noFill/>
          <a:ln>
            <a:noFill/>
          </a:ln>
        </p:spPr>
      </p:pic>
      <p:pic>
        <p:nvPicPr>
          <p:cNvPr descr="Uniwersytet Ekonomiczny we Wrocławiu" id="634" name="Google Shape;634;g2a5709d1dcf_1_0"/>
          <p:cNvPicPr preferRelativeResize="0"/>
          <p:nvPr/>
        </p:nvPicPr>
        <p:blipFill rotWithShape="1">
          <a:blip r:embed="rId6">
            <a:alphaModFix/>
          </a:blip>
          <a:srcRect b="0" l="0" r="0" t="0"/>
          <a:stretch/>
        </p:blipFill>
        <p:spPr>
          <a:xfrm>
            <a:off x="10050148" y="6057093"/>
            <a:ext cx="1263035" cy="282613"/>
          </a:xfrm>
          <a:prstGeom prst="rect">
            <a:avLst/>
          </a:prstGeom>
          <a:noFill/>
          <a:ln>
            <a:noFill/>
          </a:ln>
        </p:spPr>
      </p:pic>
      <p:sp>
        <p:nvSpPr>
          <p:cNvPr id="635" name="Google Shape;635;g2a5709d1dcf_1_0"/>
          <p:cNvSpPr/>
          <p:nvPr/>
        </p:nvSpPr>
        <p:spPr>
          <a:xfrm>
            <a:off x="9582411" y="5706978"/>
            <a:ext cx="1757400" cy="2616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Arial"/>
              <a:buNone/>
            </a:pPr>
            <a:r>
              <a:rPr b="1" i="0" lang="de-DE" sz="1100" u="none" cap="none" strike="noStrike">
                <a:solidFill>
                  <a:schemeClr val="dk1"/>
                </a:solidFill>
                <a:latin typeface="Calibri"/>
                <a:ea typeface="Calibri"/>
                <a:cs typeface="Calibri"/>
                <a:sym typeface="Calibri"/>
              </a:rPr>
              <a:t>Partner Universities: </a:t>
            </a:r>
            <a:endParaRPr b="0" i="0" sz="1400" u="none" cap="none" strike="noStrike">
              <a:solidFill>
                <a:srgbClr val="000000"/>
              </a:solidFill>
              <a:latin typeface="Arial"/>
              <a:ea typeface="Arial"/>
              <a:cs typeface="Arial"/>
              <a:sym typeface="Arial"/>
            </a:endParaRPr>
          </a:p>
        </p:txBody>
      </p:sp>
      <p:pic>
        <p:nvPicPr>
          <p:cNvPr id="636" name="Google Shape;636;g2a5709d1dcf_1_0"/>
          <p:cNvPicPr preferRelativeResize="0"/>
          <p:nvPr/>
        </p:nvPicPr>
        <p:blipFill rotWithShape="1">
          <a:blip r:embed="rId7">
            <a:alphaModFix/>
          </a:blip>
          <a:srcRect b="0" l="0" r="0" t="0"/>
          <a:stretch/>
        </p:blipFill>
        <p:spPr>
          <a:xfrm>
            <a:off x="8567185" y="4198775"/>
            <a:ext cx="512700" cy="512700"/>
          </a:xfrm>
          <a:prstGeom prst="ellipse">
            <a:avLst/>
          </a:prstGeom>
          <a:noFill/>
          <a:ln>
            <a:noFill/>
          </a:ln>
        </p:spPr>
      </p:pic>
      <p:grpSp>
        <p:nvGrpSpPr>
          <p:cNvPr id="637" name="Google Shape;637;g2a5709d1dcf_1_0"/>
          <p:cNvGrpSpPr/>
          <p:nvPr/>
        </p:nvGrpSpPr>
        <p:grpSpPr>
          <a:xfrm>
            <a:off x="10080000" y="270000"/>
            <a:ext cx="1595100" cy="378900"/>
            <a:chOff x="10080000" y="270000"/>
            <a:chExt cx="1595100" cy="378900"/>
          </a:xfrm>
        </p:grpSpPr>
        <p:sp>
          <p:nvSpPr>
            <p:cNvPr id="638" name="Google Shape;638;g2a5709d1dcf_1_0"/>
            <p:cNvSpPr/>
            <p:nvPr/>
          </p:nvSpPr>
          <p:spPr>
            <a:xfrm>
              <a:off x="10080000" y="270000"/>
              <a:ext cx="1595100" cy="378900"/>
            </a:xfrm>
            <a:prstGeom prst="rect">
              <a:avLst/>
            </a:prstGeom>
            <a:noFill/>
            <a:ln cap="flat" cmpd="sng" w="381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i="0" sz="1800" u="none" cap="none" strike="noStrike">
                <a:solidFill>
                  <a:schemeClr val="lt1"/>
                </a:solidFill>
                <a:latin typeface="Montserrat"/>
                <a:ea typeface="Montserrat"/>
                <a:cs typeface="Montserrat"/>
                <a:sym typeface="Montserrat"/>
              </a:endParaRPr>
            </a:p>
          </p:txBody>
        </p:sp>
        <p:sp>
          <p:nvSpPr>
            <p:cNvPr id="639" name="Google Shape;639;g2a5709d1dcf_1_0"/>
            <p:cNvSpPr txBox="1"/>
            <p:nvPr/>
          </p:nvSpPr>
          <p:spPr>
            <a:xfrm>
              <a:off x="10104894" y="313277"/>
              <a:ext cx="15453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de-DE" sz="1100" u="none" cap="none" strike="noStrike">
                  <a:solidFill>
                    <a:schemeClr val="dk1"/>
                  </a:solidFill>
                  <a:latin typeface="Calibri"/>
                  <a:ea typeface="Calibri"/>
                  <a:cs typeface="Calibri"/>
                  <a:sym typeface="Calibri"/>
                </a:rPr>
                <a:t>Food</a:t>
              </a:r>
              <a:endParaRPr b="0" i="0" sz="1100" u="none" cap="none" strike="noStrike">
                <a:solidFill>
                  <a:schemeClr val="dk1"/>
                </a:solidFill>
                <a:latin typeface="Calibri"/>
                <a:ea typeface="Calibri"/>
                <a:cs typeface="Calibri"/>
                <a:sym typeface="Calibri"/>
              </a:endParaRPr>
            </a:p>
          </p:txBody>
        </p:sp>
      </p:grpSp>
      <p:pic>
        <p:nvPicPr>
          <p:cNvPr id="640" name="Google Shape;640;g2a5709d1dcf_1_0"/>
          <p:cNvPicPr preferRelativeResize="0"/>
          <p:nvPr/>
        </p:nvPicPr>
        <p:blipFill rotWithShape="1">
          <a:blip r:embed="rId8">
            <a:alphaModFix/>
          </a:blip>
          <a:srcRect b="0" l="0" r="0" t="0"/>
          <a:stretch/>
        </p:blipFill>
        <p:spPr>
          <a:xfrm>
            <a:off x="3045384" y="286291"/>
            <a:ext cx="343538" cy="171769"/>
          </a:xfrm>
          <a:prstGeom prst="rect">
            <a:avLst/>
          </a:prstGeom>
          <a:noFill/>
          <a:ln>
            <a:noFill/>
          </a:ln>
        </p:spPr>
      </p:pic>
      <p:pic>
        <p:nvPicPr>
          <p:cNvPr descr="Irmgard Eisenbarth - Profil - Hochschule München" id="641" name="Google Shape;641;g2a5709d1dcf_1_0"/>
          <p:cNvPicPr preferRelativeResize="0"/>
          <p:nvPr/>
        </p:nvPicPr>
        <p:blipFill rotWithShape="1">
          <a:blip r:embed="rId9">
            <a:alphaModFix/>
          </a:blip>
          <a:srcRect b="32613" l="0" r="0" t="-53"/>
          <a:stretch/>
        </p:blipFill>
        <p:spPr>
          <a:xfrm>
            <a:off x="8538250" y="5327180"/>
            <a:ext cx="600900" cy="600900"/>
          </a:xfrm>
          <a:prstGeom prst="ellipse">
            <a:avLst/>
          </a:prstGeom>
          <a:noFill/>
          <a:ln>
            <a:noFill/>
          </a:ln>
        </p:spPr>
      </p:pic>
      <p:pic>
        <p:nvPicPr>
          <p:cNvPr descr="Pia POPAL | Katholische Universität Eichstätt-Ingolstadt (KU), Eichstätt |  KU | Department of Social Ethics and Policy | Research profile" id="642" name="Google Shape;642;g2a5709d1dcf_1_0"/>
          <p:cNvPicPr preferRelativeResize="0"/>
          <p:nvPr/>
        </p:nvPicPr>
        <p:blipFill rotWithShape="1">
          <a:blip r:embed="rId10">
            <a:alphaModFix/>
          </a:blip>
          <a:srcRect b="0" l="0" r="0" t="0"/>
          <a:stretch/>
        </p:blipFill>
        <p:spPr>
          <a:xfrm>
            <a:off x="8589054" y="4744078"/>
            <a:ext cx="550500" cy="550500"/>
          </a:xfrm>
          <a:prstGeom prst="ellipse">
            <a:avLst/>
          </a:prstGeom>
          <a:noFill/>
          <a:ln>
            <a:noFill/>
          </a:ln>
        </p:spPr>
      </p:pic>
      <p:sp>
        <p:nvSpPr>
          <p:cNvPr id="643" name="Google Shape;643;g2a5709d1dcf_1_0"/>
          <p:cNvSpPr txBox="1"/>
          <p:nvPr/>
        </p:nvSpPr>
        <p:spPr>
          <a:xfrm>
            <a:off x="6004081" y="5417443"/>
            <a:ext cx="2652300" cy="47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de-DE" sz="900" u="none" cap="none" strike="noStrike">
                <a:solidFill>
                  <a:srgbClr val="222222"/>
                </a:solidFill>
                <a:latin typeface="Montserrat"/>
                <a:ea typeface="Montserrat"/>
                <a:cs typeface="Montserrat"/>
                <a:sym typeface="Montserrat"/>
              </a:rPr>
              <a:t>Prof. Dr. Irm</a:t>
            </a:r>
            <a:r>
              <a:rPr b="1" lang="de-DE" sz="900">
                <a:solidFill>
                  <a:srgbClr val="222222"/>
                </a:solidFill>
                <a:latin typeface="Montserrat"/>
                <a:ea typeface="Montserrat"/>
                <a:cs typeface="Montserrat"/>
                <a:sym typeface="Montserrat"/>
              </a:rPr>
              <a:t>i</a:t>
            </a:r>
            <a:r>
              <a:rPr b="1" i="0" lang="de-DE" sz="900" u="none" cap="none" strike="noStrike">
                <a:solidFill>
                  <a:srgbClr val="222222"/>
                </a:solidFill>
                <a:latin typeface="Montserrat"/>
                <a:ea typeface="Montserrat"/>
                <a:cs typeface="Montserrat"/>
                <a:sym typeface="Montserrat"/>
              </a:rPr>
              <a:t> Eisenbarth</a:t>
            </a:r>
            <a:endParaRPr b="1" sz="1300">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i="0" lang="de-DE" sz="800" u="none" cap="none" strike="noStrike">
                <a:solidFill>
                  <a:srgbClr val="222222"/>
                </a:solidFill>
                <a:latin typeface="Montserrat"/>
                <a:ea typeface="Montserrat"/>
                <a:cs typeface="Montserrat"/>
                <a:sym typeface="Montserrat"/>
              </a:rPr>
              <a:t>Gastronomy management, process and quality management, business start-up, Fk14</a:t>
            </a:r>
            <a:endParaRPr i="0" sz="800" u="none" cap="none" strike="noStrike">
              <a:solidFill>
                <a:srgbClr val="222222"/>
              </a:solidFill>
              <a:latin typeface="Montserrat"/>
              <a:ea typeface="Montserrat"/>
              <a:cs typeface="Montserrat"/>
              <a:sym typeface="Montserrat"/>
            </a:endParaRPr>
          </a:p>
        </p:txBody>
      </p:sp>
      <p:sp>
        <p:nvSpPr>
          <p:cNvPr id="644" name="Google Shape;644;g2a5709d1dcf_1_0"/>
          <p:cNvSpPr txBox="1"/>
          <p:nvPr/>
        </p:nvSpPr>
        <p:spPr>
          <a:xfrm>
            <a:off x="6004081" y="6096918"/>
            <a:ext cx="26523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de-DE" sz="800" u="none" cap="none" strike="noStrike">
                <a:solidFill>
                  <a:srgbClr val="222222"/>
                </a:solidFill>
                <a:latin typeface="Montserrat"/>
                <a:ea typeface="Montserrat"/>
                <a:cs typeface="Montserrat"/>
                <a:sym typeface="Montserrat"/>
              </a:rPr>
              <a:t>Prof. Dr. </a:t>
            </a:r>
            <a:r>
              <a:rPr b="1" lang="de-DE" sz="1000">
                <a:solidFill>
                  <a:srgbClr val="1A171B"/>
                </a:solidFill>
                <a:latin typeface="Montserrat"/>
                <a:ea typeface="Montserrat"/>
                <a:cs typeface="Montserrat"/>
                <a:sym typeface="Montserrat"/>
              </a:rPr>
              <a:t>Małgorzata Krzywonos</a:t>
            </a:r>
            <a:endParaRPr b="1" i="0" sz="600" u="none" cap="none" strike="noStrike">
              <a:solidFill>
                <a:srgbClr val="22222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de-DE" sz="800">
                <a:solidFill>
                  <a:srgbClr val="222222"/>
                </a:solidFill>
                <a:latin typeface="Montserrat"/>
                <a:ea typeface="Montserrat"/>
                <a:cs typeface="Montserrat"/>
                <a:sym typeface="Montserrat"/>
              </a:rPr>
              <a:t>Wroclaw University of Economics and </a:t>
            </a:r>
            <a:r>
              <a:rPr lang="de-DE" sz="800">
                <a:solidFill>
                  <a:srgbClr val="222222"/>
                </a:solidFill>
                <a:latin typeface="Montserrat"/>
                <a:ea typeface="Montserrat"/>
                <a:cs typeface="Montserrat"/>
                <a:sym typeface="Montserrat"/>
              </a:rPr>
              <a:t>Business</a:t>
            </a:r>
            <a:r>
              <a:rPr lang="de-DE" sz="800">
                <a:solidFill>
                  <a:srgbClr val="222222"/>
                </a:solidFill>
                <a:latin typeface="Montserrat"/>
                <a:ea typeface="Montserrat"/>
                <a:cs typeface="Montserrat"/>
                <a:sym typeface="Montserrat"/>
              </a:rPr>
              <a:t>, Poland</a:t>
            </a:r>
            <a:endParaRPr sz="800">
              <a:solidFill>
                <a:srgbClr val="222222"/>
              </a:solidFill>
              <a:latin typeface="Montserrat"/>
              <a:ea typeface="Montserrat"/>
              <a:cs typeface="Montserrat"/>
              <a:sym typeface="Montserrat"/>
            </a:endParaRPr>
          </a:p>
        </p:txBody>
      </p:sp>
      <p:pic>
        <p:nvPicPr>
          <p:cNvPr id="645" name="Google Shape;645;g2a5709d1dcf_1_0"/>
          <p:cNvPicPr preferRelativeResize="0"/>
          <p:nvPr/>
        </p:nvPicPr>
        <p:blipFill rotWithShape="1">
          <a:blip r:embed="rId11">
            <a:alphaModFix/>
          </a:blip>
          <a:srcRect b="38225" l="34154" r="0" t="0"/>
          <a:stretch/>
        </p:blipFill>
        <p:spPr>
          <a:xfrm>
            <a:off x="8580075" y="5960675"/>
            <a:ext cx="600900" cy="608100"/>
          </a:xfrm>
          <a:prstGeom prst="ellipse">
            <a:avLst/>
          </a:prstGeom>
          <a:noFill/>
          <a:ln>
            <a:noFill/>
          </a:ln>
        </p:spPr>
      </p:pic>
      <p:pic>
        <p:nvPicPr>
          <p:cNvPr id="646" name="Google Shape;646;g2a5709d1dcf_1_0"/>
          <p:cNvPicPr preferRelativeResize="0"/>
          <p:nvPr/>
        </p:nvPicPr>
        <p:blipFill rotWithShape="1">
          <a:blip r:embed="rId12">
            <a:alphaModFix/>
          </a:blip>
          <a:srcRect b="0" l="0" r="34815" t="0"/>
          <a:stretch/>
        </p:blipFill>
        <p:spPr>
          <a:xfrm>
            <a:off x="3217152" y="3542775"/>
            <a:ext cx="2458800" cy="2510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g1e03b054af5_0_1"/>
          <p:cNvSpPr txBox="1"/>
          <p:nvPr/>
        </p:nvSpPr>
        <p:spPr>
          <a:xfrm>
            <a:off x="6010325" y="1476025"/>
            <a:ext cx="5380200" cy="19779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600"/>
              </a:spcBef>
              <a:spcAft>
                <a:spcPts val="0"/>
              </a:spcAft>
              <a:buClr>
                <a:schemeClr val="dk1"/>
              </a:buClr>
              <a:buSzPts val="1100"/>
              <a:buFont typeface="Arial"/>
              <a:buNone/>
            </a:pPr>
            <a:r>
              <a:rPr lang="de-DE" sz="900">
                <a:solidFill>
                  <a:schemeClr val="dk1"/>
                </a:solidFill>
                <a:latin typeface="Montserrat"/>
                <a:ea typeface="Montserrat"/>
                <a:cs typeface="Montserrat"/>
                <a:sym typeface="Montserrat"/>
              </a:rPr>
              <a:t>Zum Ende des Sommersemesters kommen jedes Jahr ca. 100 Studierende verschiedener Fakultäten in diesem speziellen Real Project zusammen, um in einem Blockseminar in interdisziplinären Teams an einer sozialen Herausforderung zu arbeiten.</a:t>
            </a:r>
            <a:endParaRPr sz="900">
              <a:solidFill>
                <a:schemeClr val="dk1"/>
              </a:solidFill>
              <a:latin typeface="Montserrat"/>
              <a:ea typeface="Montserrat"/>
              <a:cs typeface="Montserrat"/>
              <a:sym typeface="Montserrat"/>
            </a:endParaRPr>
          </a:p>
          <a:p>
            <a:pPr indent="0" lvl="0" marL="0" marR="0" rtl="0" algn="l">
              <a:lnSpc>
                <a:spcPct val="115000"/>
              </a:lnSpc>
              <a:spcBef>
                <a:spcPts val="600"/>
              </a:spcBef>
              <a:spcAft>
                <a:spcPts val="0"/>
              </a:spcAft>
              <a:buClr>
                <a:schemeClr val="dk1"/>
              </a:buClr>
              <a:buSzPts val="1100"/>
              <a:buFont typeface="Arial"/>
              <a:buNone/>
            </a:pPr>
            <a:r>
              <a:rPr lang="de-DE" sz="900">
                <a:solidFill>
                  <a:schemeClr val="dk1"/>
                </a:solidFill>
                <a:latin typeface="Montserrat"/>
                <a:ea typeface="Montserrat"/>
                <a:cs typeface="Montserrat"/>
                <a:sym typeface="Montserrat"/>
              </a:rPr>
              <a:t>Dieses Semester geht es um das Thema Demokratie in einer technologisierten Gesellschaft. Wir glauben fest daran, dass unternehmerische Ansätze eine entscheidende Rolle bei der Gestaltung einer demokratischen Gesellschaft spielen können.</a:t>
            </a:r>
            <a:endParaRPr sz="900">
              <a:solidFill>
                <a:schemeClr val="dk1"/>
              </a:solidFill>
              <a:latin typeface="Montserrat"/>
              <a:ea typeface="Montserrat"/>
              <a:cs typeface="Montserrat"/>
              <a:sym typeface="Montserrat"/>
            </a:endParaRPr>
          </a:p>
          <a:p>
            <a:pPr indent="0" lvl="0" marL="0" marR="0" rtl="0" algn="l">
              <a:lnSpc>
                <a:spcPct val="115000"/>
              </a:lnSpc>
              <a:spcBef>
                <a:spcPts val="600"/>
              </a:spcBef>
              <a:spcAft>
                <a:spcPts val="0"/>
              </a:spcAft>
              <a:buClr>
                <a:schemeClr val="dk1"/>
              </a:buClr>
              <a:buSzPts val="1100"/>
              <a:buFont typeface="Arial"/>
              <a:buNone/>
            </a:pPr>
            <a:r>
              <a:rPr lang="de-DE" sz="900">
                <a:solidFill>
                  <a:schemeClr val="dk1"/>
                </a:solidFill>
                <a:latin typeface="Montserrat"/>
                <a:ea typeface="Montserrat"/>
                <a:cs typeface="Montserrat"/>
                <a:sym typeface="Montserrat"/>
              </a:rPr>
              <a:t>Wir möchten nicht nur innovative Geschäftsmodelle fördern, sondern auch dazu beitragen, die Grundlagen unserer Demokratie zu stärken und Gemeinschaft zu fördern. In Teams geht es darum, Herausforderungen zu  erkennen, die unsere Demokratie und Gemeinschaften beeinträchtigen, und innovative Ansätze zu erforschen, um diese zu überwinden.</a:t>
            </a:r>
            <a:endParaRPr i="0" sz="900" u="none" cap="none" strike="noStrike">
              <a:solidFill>
                <a:srgbClr val="3F3F3F"/>
              </a:solidFill>
              <a:latin typeface="Montserrat"/>
              <a:ea typeface="Montserrat"/>
              <a:cs typeface="Montserrat"/>
              <a:sym typeface="Montserrat"/>
            </a:endParaRPr>
          </a:p>
        </p:txBody>
      </p:sp>
      <p:sp>
        <p:nvSpPr>
          <p:cNvPr id="652" name="Google Shape;652;g1e03b054af5_0_1"/>
          <p:cNvSpPr txBox="1"/>
          <p:nvPr/>
        </p:nvSpPr>
        <p:spPr>
          <a:xfrm>
            <a:off x="564384" y="264454"/>
            <a:ext cx="2317800" cy="215400"/>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de-DE" sz="800" u="none" cap="none" strike="noStrike">
                <a:solidFill>
                  <a:srgbClr val="000000"/>
                </a:solidFill>
                <a:latin typeface="Montserrat"/>
                <a:ea typeface="Montserrat"/>
                <a:cs typeface="Montserrat"/>
                <a:sym typeface="Montserrat"/>
              </a:rPr>
              <a:t>REAL PROJECT #</a:t>
            </a:r>
            <a:r>
              <a:rPr b="1" lang="de-DE" sz="800">
                <a:latin typeface="Montserrat"/>
                <a:ea typeface="Montserrat"/>
                <a:cs typeface="Montserrat"/>
                <a:sym typeface="Montserrat"/>
              </a:rPr>
              <a:t>3</a:t>
            </a:r>
            <a:endParaRPr b="1" i="0" sz="800" u="none" cap="none" strike="noStrike">
              <a:solidFill>
                <a:srgbClr val="000000"/>
              </a:solidFill>
              <a:latin typeface="Montserrat"/>
              <a:ea typeface="Montserrat"/>
              <a:cs typeface="Montserrat"/>
              <a:sym typeface="Montserrat"/>
            </a:endParaRPr>
          </a:p>
        </p:txBody>
      </p:sp>
      <p:pic>
        <p:nvPicPr>
          <p:cNvPr id="653" name="Google Shape;653;g1e03b054af5_0_1"/>
          <p:cNvPicPr preferRelativeResize="0"/>
          <p:nvPr>
            <p:ph idx="2" type="pic"/>
          </p:nvPr>
        </p:nvPicPr>
        <p:blipFill rotWithShape="1">
          <a:blip r:embed="rId3">
            <a:alphaModFix/>
          </a:blip>
          <a:srcRect b="0" l="0" r="0" t="0"/>
          <a:stretch/>
        </p:blipFill>
        <p:spPr>
          <a:xfrm>
            <a:off x="564384" y="844062"/>
            <a:ext cx="2318400" cy="5169877"/>
          </a:xfrm>
          <a:prstGeom prst="rect">
            <a:avLst/>
          </a:prstGeom>
          <a:noFill/>
          <a:ln>
            <a:noFill/>
          </a:ln>
        </p:spPr>
      </p:pic>
      <p:pic>
        <p:nvPicPr>
          <p:cNvPr id="654" name="Google Shape;654;g1e03b054af5_0_1"/>
          <p:cNvPicPr preferRelativeResize="0"/>
          <p:nvPr>
            <p:ph idx="4" type="pic"/>
          </p:nvPr>
        </p:nvPicPr>
        <p:blipFill rotWithShape="1">
          <a:blip r:embed="rId4">
            <a:alphaModFix/>
          </a:blip>
          <a:srcRect b="0" l="17298" r="17298" t="0"/>
          <a:stretch/>
        </p:blipFill>
        <p:spPr>
          <a:xfrm>
            <a:off x="3217153" y="3514700"/>
            <a:ext cx="2458800" cy="2504710"/>
          </a:xfrm>
          <a:prstGeom prst="rect">
            <a:avLst/>
          </a:prstGeom>
          <a:noFill/>
          <a:ln>
            <a:noFill/>
          </a:ln>
        </p:spPr>
      </p:pic>
      <p:pic>
        <p:nvPicPr>
          <p:cNvPr id="655" name="Google Shape;655;g1e03b054af5_0_1"/>
          <p:cNvPicPr preferRelativeResize="0"/>
          <p:nvPr/>
        </p:nvPicPr>
        <p:blipFill rotWithShape="1">
          <a:blip r:embed="rId5">
            <a:alphaModFix/>
          </a:blip>
          <a:srcRect b="0" l="0" r="0" t="0"/>
          <a:stretch/>
        </p:blipFill>
        <p:spPr>
          <a:xfrm>
            <a:off x="3031219" y="273775"/>
            <a:ext cx="343539" cy="206123"/>
          </a:xfrm>
          <a:prstGeom prst="rect">
            <a:avLst/>
          </a:prstGeom>
          <a:noFill/>
          <a:ln>
            <a:noFill/>
          </a:ln>
        </p:spPr>
      </p:pic>
      <p:pic>
        <p:nvPicPr>
          <p:cNvPr id="656" name="Google Shape;656;g1e03b054af5_0_1"/>
          <p:cNvPicPr preferRelativeResize="0"/>
          <p:nvPr>
            <p:ph idx="3" type="pic"/>
          </p:nvPr>
        </p:nvPicPr>
        <p:blipFill rotWithShape="1">
          <a:blip r:embed="rId6">
            <a:alphaModFix/>
          </a:blip>
          <a:srcRect b="0" l="11805" r="22930" t="0"/>
          <a:stretch/>
        </p:blipFill>
        <p:spPr>
          <a:xfrm>
            <a:off x="3217153" y="844061"/>
            <a:ext cx="2458800" cy="2510183"/>
          </a:xfrm>
          <a:prstGeom prst="rect">
            <a:avLst/>
          </a:prstGeom>
          <a:noFill/>
          <a:ln>
            <a:noFill/>
          </a:ln>
        </p:spPr>
      </p:pic>
      <p:sp>
        <p:nvSpPr>
          <p:cNvPr id="657" name="Google Shape;657;g1e03b054af5_0_1"/>
          <p:cNvSpPr txBox="1"/>
          <p:nvPr/>
        </p:nvSpPr>
        <p:spPr>
          <a:xfrm>
            <a:off x="5954450" y="4853175"/>
            <a:ext cx="1758600" cy="1169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lang="de-DE" sz="1000">
                <a:solidFill>
                  <a:srgbClr val="000000"/>
                </a:solidFill>
                <a:latin typeface="Montserrat"/>
                <a:ea typeface="Montserrat"/>
                <a:cs typeface="Montserrat"/>
                <a:sym typeface="Montserrat"/>
              </a:rPr>
              <a:t>Prof. Georg Zollner</a:t>
            </a:r>
            <a:endParaRPr sz="1000">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Calibri"/>
              <a:buNone/>
            </a:pPr>
            <a:r>
              <a:rPr lang="de-DE" sz="1000">
                <a:solidFill>
                  <a:srgbClr val="000000"/>
                </a:solidFill>
                <a:latin typeface="Montserrat"/>
                <a:ea typeface="Montserrat"/>
                <a:cs typeface="Montserrat"/>
                <a:sym typeface="Montserrat"/>
              </a:rPr>
              <a:t>Prof. Daniel Ittstein</a:t>
            </a:r>
            <a:endParaRPr sz="1000">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Calibri"/>
              <a:buNone/>
            </a:pPr>
            <a:r>
              <a:rPr lang="de-DE" sz="1000">
                <a:solidFill>
                  <a:srgbClr val="000000"/>
                </a:solidFill>
                <a:latin typeface="Montserrat"/>
                <a:ea typeface="Montserrat"/>
                <a:cs typeface="Montserrat"/>
                <a:sym typeface="Montserrat"/>
              </a:rPr>
              <a:t>Prof. Charlotte Achilles-Pujol</a:t>
            </a:r>
            <a:endParaRPr sz="1000">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Calibri"/>
              <a:buNone/>
            </a:pPr>
            <a:r>
              <a:rPr lang="de-DE" sz="1000">
                <a:solidFill>
                  <a:srgbClr val="000000"/>
                </a:solidFill>
                <a:latin typeface="Montserrat"/>
                <a:ea typeface="Montserrat"/>
                <a:cs typeface="Montserrat"/>
                <a:sym typeface="Montserrat"/>
              </a:rPr>
              <a:t>Prof. Michael Reitsam</a:t>
            </a:r>
            <a:endParaRPr sz="1000">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Calibri"/>
              <a:buNone/>
            </a:pPr>
            <a:r>
              <a:rPr lang="de-DE" sz="1000">
                <a:solidFill>
                  <a:srgbClr val="000000"/>
                </a:solidFill>
                <a:latin typeface="Montserrat"/>
                <a:ea typeface="Montserrat"/>
                <a:cs typeface="Montserrat"/>
                <a:sym typeface="Montserrat"/>
              </a:rPr>
              <a:t>Prof. </a:t>
            </a:r>
            <a:r>
              <a:rPr lang="de-DE" sz="1000">
                <a:latin typeface="Montserrat"/>
                <a:ea typeface="Montserrat"/>
                <a:cs typeface="Montserrat"/>
                <a:sym typeface="Montserrat"/>
              </a:rPr>
              <a:t>Sven Sterzenbach</a:t>
            </a:r>
            <a:endParaRPr sz="1000">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Calibri"/>
              <a:buNone/>
            </a:pPr>
            <a:r>
              <a:rPr lang="de-DE" sz="1000">
                <a:solidFill>
                  <a:srgbClr val="000000"/>
                </a:solidFill>
                <a:latin typeface="Montserrat"/>
                <a:ea typeface="Montserrat"/>
                <a:cs typeface="Montserrat"/>
                <a:sym typeface="Montserrat"/>
              </a:rPr>
              <a:t>Prof. Ralph Buchner</a:t>
            </a:r>
            <a:endParaRPr sz="1000">
              <a:solidFill>
                <a:srgbClr val="000000"/>
              </a:solidFill>
              <a:latin typeface="Montserrat"/>
              <a:ea typeface="Montserrat"/>
              <a:cs typeface="Montserrat"/>
              <a:sym typeface="Montserrat"/>
            </a:endParaRPr>
          </a:p>
        </p:txBody>
      </p:sp>
      <p:sp>
        <p:nvSpPr>
          <p:cNvPr id="658" name="Google Shape;658;g1e03b054af5_0_1"/>
          <p:cNvSpPr txBox="1"/>
          <p:nvPr/>
        </p:nvSpPr>
        <p:spPr>
          <a:xfrm>
            <a:off x="7598000" y="4883925"/>
            <a:ext cx="16884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DE" sz="1000">
                <a:solidFill>
                  <a:srgbClr val="000000"/>
                </a:solidFill>
                <a:latin typeface="Montserrat"/>
                <a:ea typeface="Montserrat"/>
                <a:cs typeface="Montserrat"/>
                <a:sym typeface="Montserrat"/>
              </a:rPr>
              <a:t>Prof. Wolfgang Gehra</a:t>
            </a:r>
            <a:endParaRPr sz="1000">
              <a:solidFill>
                <a:srgbClr val="000000"/>
              </a:solidFill>
              <a:latin typeface="Montserrat"/>
              <a:ea typeface="Montserrat"/>
              <a:cs typeface="Montserrat"/>
              <a:sym typeface="Montserrat"/>
            </a:endParaRPr>
          </a:p>
          <a:p>
            <a:pPr indent="0" lvl="0" marL="0" rtl="0" algn="l">
              <a:spcBef>
                <a:spcPts val="0"/>
              </a:spcBef>
              <a:spcAft>
                <a:spcPts val="0"/>
              </a:spcAft>
              <a:buNone/>
            </a:pPr>
            <a:r>
              <a:rPr lang="de-DE" sz="1000">
                <a:solidFill>
                  <a:srgbClr val="000000"/>
                </a:solidFill>
                <a:latin typeface="Montserrat"/>
                <a:ea typeface="Montserrat"/>
                <a:cs typeface="Montserrat"/>
                <a:sym typeface="Montserrat"/>
              </a:rPr>
              <a:t>Prof. Bettina Maisch</a:t>
            </a:r>
            <a:endParaRPr sz="1000">
              <a:solidFill>
                <a:srgbClr val="000000"/>
              </a:solidFill>
              <a:latin typeface="Montserrat"/>
              <a:ea typeface="Montserrat"/>
              <a:cs typeface="Montserrat"/>
              <a:sym typeface="Montserrat"/>
            </a:endParaRPr>
          </a:p>
          <a:p>
            <a:pPr indent="0" lvl="0" marL="0" rtl="0" algn="l">
              <a:spcBef>
                <a:spcPts val="0"/>
              </a:spcBef>
              <a:spcAft>
                <a:spcPts val="0"/>
              </a:spcAft>
              <a:buNone/>
            </a:pPr>
            <a:r>
              <a:rPr lang="de-DE" sz="1000">
                <a:solidFill>
                  <a:srgbClr val="000000"/>
                </a:solidFill>
                <a:latin typeface="Montserrat"/>
                <a:ea typeface="Montserrat"/>
                <a:cs typeface="Montserrat"/>
                <a:sym typeface="Montserrat"/>
              </a:rPr>
              <a:t>Prof. Peter Dürr</a:t>
            </a:r>
            <a:endParaRPr sz="1000">
              <a:solidFill>
                <a:srgbClr val="000000"/>
              </a:solidFill>
              <a:latin typeface="Montserrat"/>
              <a:ea typeface="Montserrat"/>
              <a:cs typeface="Montserrat"/>
              <a:sym typeface="Montserrat"/>
            </a:endParaRPr>
          </a:p>
          <a:p>
            <a:pPr indent="0" lvl="0" marL="0" rtl="0" algn="l">
              <a:spcBef>
                <a:spcPts val="0"/>
              </a:spcBef>
              <a:spcAft>
                <a:spcPts val="0"/>
              </a:spcAft>
              <a:buNone/>
            </a:pPr>
            <a:r>
              <a:rPr lang="de-DE" sz="1000">
                <a:solidFill>
                  <a:srgbClr val="000000"/>
                </a:solidFill>
                <a:latin typeface="Montserrat"/>
                <a:ea typeface="Montserrat"/>
                <a:cs typeface="Montserrat"/>
                <a:sym typeface="Montserrat"/>
              </a:rPr>
              <a:t>Johanna Kobilke</a:t>
            </a:r>
            <a:endParaRPr sz="1000">
              <a:solidFill>
                <a:srgbClr val="000000"/>
              </a:solidFill>
              <a:latin typeface="Montserrat"/>
              <a:ea typeface="Montserrat"/>
              <a:cs typeface="Montserrat"/>
              <a:sym typeface="Montserrat"/>
            </a:endParaRPr>
          </a:p>
          <a:p>
            <a:pPr indent="0" lvl="0" marL="0" rtl="0" algn="l">
              <a:spcBef>
                <a:spcPts val="0"/>
              </a:spcBef>
              <a:spcAft>
                <a:spcPts val="0"/>
              </a:spcAft>
              <a:buNone/>
            </a:pPr>
            <a:r>
              <a:rPr lang="de-DE" sz="1000">
                <a:latin typeface="Montserrat"/>
                <a:ea typeface="Montserrat"/>
                <a:cs typeface="Montserrat"/>
                <a:sym typeface="Montserrat"/>
              </a:rPr>
              <a:t>Prof. Irmi Eisenbarth</a:t>
            </a:r>
            <a:endParaRPr sz="1000">
              <a:latin typeface="Montserrat"/>
              <a:ea typeface="Montserrat"/>
              <a:cs typeface="Montserrat"/>
              <a:sym typeface="Montserrat"/>
            </a:endParaRPr>
          </a:p>
        </p:txBody>
      </p:sp>
      <p:sp>
        <p:nvSpPr>
          <p:cNvPr id="659" name="Google Shape;659;g1e03b054af5_0_1"/>
          <p:cNvSpPr txBox="1"/>
          <p:nvPr/>
        </p:nvSpPr>
        <p:spPr>
          <a:xfrm>
            <a:off x="9371800" y="4827375"/>
            <a:ext cx="2018700" cy="11391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Calibri"/>
              <a:buNone/>
            </a:pPr>
            <a:r>
              <a:rPr lang="de-DE" sz="1000">
                <a:solidFill>
                  <a:srgbClr val="000000"/>
                </a:solidFill>
                <a:latin typeface="Montserrat"/>
                <a:ea typeface="Montserrat"/>
                <a:cs typeface="Montserrat"/>
                <a:sym typeface="Montserrat"/>
              </a:rPr>
              <a:t>1</a:t>
            </a:r>
            <a:r>
              <a:rPr lang="de-DE" sz="1000">
                <a:latin typeface="Montserrat"/>
                <a:ea typeface="Montserrat"/>
                <a:cs typeface="Montserrat"/>
                <a:sym typeface="Montserrat"/>
              </a:rPr>
              <a:t>7</a:t>
            </a:r>
            <a:r>
              <a:rPr lang="de-DE" sz="1000">
                <a:solidFill>
                  <a:srgbClr val="000000"/>
                </a:solidFill>
                <a:latin typeface="Montserrat"/>
                <a:ea typeface="Montserrat"/>
                <a:cs typeface="Montserrat"/>
                <a:sym typeface="Montserrat"/>
              </a:rPr>
              <a:t>.07. - 2</a:t>
            </a:r>
            <a:r>
              <a:rPr lang="de-DE" sz="1000">
                <a:latin typeface="Montserrat"/>
                <a:ea typeface="Montserrat"/>
                <a:cs typeface="Montserrat"/>
                <a:sym typeface="Montserrat"/>
              </a:rPr>
              <a:t>4.</a:t>
            </a:r>
            <a:r>
              <a:rPr lang="de-DE" sz="1000">
                <a:solidFill>
                  <a:srgbClr val="000000"/>
                </a:solidFill>
                <a:latin typeface="Montserrat"/>
                <a:ea typeface="Montserrat"/>
                <a:cs typeface="Montserrat"/>
                <a:sym typeface="Montserrat"/>
              </a:rPr>
              <a:t>07.202</a:t>
            </a:r>
            <a:r>
              <a:rPr lang="de-DE" sz="1000">
                <a:latin typeface="Montserrat"/>
                <a:ea typeface="Montserrat"/>
                <a:cs typeface="Montserrat"/>
                <a:sym typeface="Montserrat"/>
              </a:rPr>
              <a:t>4</a:t>
            </a:r>
            <a:endParaRPr i="0" sz="1800" u="none" cap="none" strike="noStrike">
              <a:solidFill>
                <a:srgbClr val="000000"/>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1000"/>
              <a:buFont typeface="Calibri"/>
              <a:buNone/>
            </a:pPr>
            <a:r>
              <a:rPr lang="de-DE" sz="1000">
                <a:solidFill>
                  <a:srgbClr val="000000"/>
                </a:solidFill>
                <a:latin typeface="Montserrat"/>
                <a:ea typeface="Montserrat"/>
                <a:cs typeface="Montserrat"/>
                <a:sym typeface="Montserrat"/>
              </a:rPr>
              <a:t>9.00 - 17 Uhr</a:t>
            </a:r>
            <a:r>
              <a:rPr i="0" lang="de-DE" sz="1000" u="none" cap="none" strike="noStrike">
                <a:solidFill>
                  <a:srgbClr val="000000"/>
                </a:solidFill>
                <a:latin typeface="Montserrat"/>
                <a:ea typeface="Montserrat"/>
                <a:cs typeface="Montserrat"/>
                <a:sym typeface="Montserrat"/>
              </a:rPr>
              <a:t> </a:t>
            </a:r>
            <a:endParaRPr i="0" sz="1800" u="none" cap="none" strike="noStrike">
              <a:solidFill>
                <a:srgbClr val="000000"/>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1000"/>
              <a:buFont typeface="Calibri"/>
              <a:buNone/>
            </a:pPr>
            <a:r>
              <a:rPr i="0" lang="de-DE" sz="1000" u="none" cap="none" strike="noStrike">
                <a:solidFill>
                  <a:srgbClr val="000000"/>
                </a:solidFill>
                <a:latin typeface="Montserrat"/>
                <a:ea typeface="Montserrat"/>
                <a:cs typeface="Montserrat"/>
                <a:sym typeface="Montserrat"/>
              </a:rPr>
              <a:t>SCE Creative Hall</a:t>
            </a:r>
            <a:endParaRPr i="0" sz="1800" u="none" cap="none" strike="noStrike">
              <a:solidFill>
                <a:srgbClr val="000000"/>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1000"/>
              <a:buFont typeface="Calibri"/>
              <a:buNone/>
            </a:pPr>
            <a:r>
              <a:rPr lang="de-DE" sz="1000">
                <a:latin typeface="Montserrat"/>
                <a:ea typeface="Montserrat"/>
                <a:cs typeface="Montserrat"/>
                <a:sym typeface="Montserrat"/>
              </a:rPr>
              <a:t>Abschlussevent am </a:t>
            </a:r>
            <a:endParaRPr sz="1000">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1000"/>
              <a:buFont typeface="Calibri"/>
              <a:buNone/>
            </a:pPr>
            <a:r>
              <a:rPr lang="de-DE" sz="1000">
                <a:latin typeface="Montserrat"/>
                <a:ea typeface="Montserrat"/>
                <a:cs typeface="Montserrat"/>
                <a:sym typeface="Montserrat"/>
              </a:rPr>
              <a:t>24.07. 17-21 Uhr</a:t>
            </a:r>
            <a:endParaRPr i="0" sz="1000" u="none" cap="none" strike="noStrike">
              <a:solidFill>
                <a:srgbClr val="000000"/>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1000"/>
              <a:buFont typeface="Calibri"/>
              <a:buNone/>
            </a:pPr>
            <a:r>
              <a:t/>
            </a:r>
            <a:endParaRPr i="0" sz="1800" u="none" cap="none" strike="noStrike">
              <a:solidFill>
                <a:srgbClr val="000000"/>
              </a:solidFill>
              <a:latin typeface="Montserrat"/>
              <a:ea typeface="Montserrat"/>
              <a:cs typeface="Montserrat"/>
              <a:sym typeface="Montserrat"/>
            </a:endParaRPr>
          </a:p>
        </p:txBody>
      </p:sp>
      <p:grpSp>
        <p:nvGrpSpPr>
          <p:cNvPr id="660" name="Google Shape;660;g1e03b054af5_0_1"/>
          <p:cNvGrpSpPr/>
          <p:nvPr/>
        </p:nvGrpSpPr>
        <p:grpSpPr>
          <a:xfrm>
            <a:off x="10080000" y="270000"/>
            <a:ext cx="1595100" cy="378900"/>
            <a:chOff x="10080000" y="270000"/>
            <a:chExt cx="1595100" cy="378900"/>
          </a:xfrm>
        </p:grpSpPr>
        <p:sp>
          <p:nvSpPr>
            <p:cNvPr id="661" name="Google Shape;661;g1e03b054af5_0_1"/>
            <p:cNvSpPr/>
            <p:nvPr/>
          </p:nvSpPr>
          <p:spPr>
            <a:xfrm>
              <a:off x="10080000" y="270000"/>
              <a:ext cx="1595100" cy="378900"/>
            </a:xfrm>
            <a:prstGeom prst="rect">
              <a:avLst/>
            </a:prstGeom>
            <a:noFill/>
            <a:ln cap="flat" cmpd="sng" w="38100">
              <a:solidFill>
                <a:srgbClr val="8B8B8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i="0" sz="1800" u="none" cap="none" strike="noStrike">
                <a:solidFill>
                  <a:schemeClr val="lt1"/>
                </a:solidFill>
                <a:latin typeface="Montserrat"/>
                <a:ea typeface="Montserrat"/>
                <a:cs typeface="Montserrat"/>
                <a:sym typeface="Montserrat"/>
              </a:endParaRPr>
            </a:p>
          </p:txBody>
        </p:sp>
        <p:sp>
          <p:nvSpPr>
            <p:cNvPr id="662" name="Google Shape;662;g1e03b054af5_0_1"/>
            <p:cNvSpPr txBox="1"/>
            <p:nvPr/>
          </p:nvSpPr>
          <p:spPr>
            <a:xfrm>
              <a:off x="10104894" y="313277"/>
              <a:ext cx="15453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lang="de-DE" sz="1100">
                  <a:solidFill>
                    <a:schemeClr val="dk1"/>
                  </a:solidFill>
                  <a:latin typeface="Calibri"/>
                  <a:ea typeface="Calibri"/>
                  <a:cs typeface="Calibri"/>
                  <a:sym typeface="Calibri"/>
                </a:rPr>
                <a:t>Digitalization</a:t>
              </a:r>
              <a:endParaRPr b="0" i="0" sz="1100" u="none" cap="none" strike="noStrike">
                <a:solidFill>
                  <a:schemeClr val="dk1"/>
                </a:solidFill>
                <a:latin typeface="Calibri"/>
                <a:ea typeface="Calibri"/>
                <a:cs typeface="Calibri"/>
                <a:sym typeface="Calibri"/>
              </a:endParaRPr>
            </a:p>
          </p:txBody>
        </p:sp>
      </p:grpSp>
      <p:sp>
        <p:nvSpPr>
          <p:cNvPr id="663" name="Google Shape;663;g1e03b054af5_0_1"/>
          <p:cNvSpPr txBox="1"/>
          <p:nvPr/>
        </p:nvSpPr>
        <p:spPr>
          <a:xfrm>
            <a:off x="5954519" y="773721"/>
            <a:ext cx="5436000" cy="708000"/>
          </a:xfrm>
          <a:prstGeom prst="rect">
            <a:avLst/>
          </a:prstGeom>
          <a:noFill/>
          <a:ln>
            <a:noFill/>
          </a:ln>
        </p:spPr>
        <p:txBody>
          <a:bodyPr anchorCtr="0" anchor="t" bIns="45700" lIns="91425" spcFirstLastPara="1" rIns="91425" wrap="square" tIns="45700">
            <a:spAutoFit/>
          </a:bodyPr>
          <a:lstStyle/>
          <a:p>
            <a:pPr indent="0" lvl="0" marL="0" rtl="0" algn="r">
              <a:spcBef>
                <a:spcPts val="0"/>
              </a:spcBef>
              <a:spcAft>
                <a:spcPts val="0"/>
              </a:spcAft>
              <a:buClr>
                <a:schemeClr val="dk1"/>
              </a:buClr>
              <a:buSzPts val="1000"/>
              <a:buFont typeface="Arial"/>
              <a:buNone/>
            </a:pPr>
            <a:r>
              <a:rPr b="1" lang="de-DE" sz="1000">
                <a:solidFill>
                  <a:schemeClr val="dk1"/>
                </a:solidFill>
                <a:latin typeface="Montserrat"/>
                <a:ea typeface="Montserrat"/>
                <a:cs typeface="Montserrat"/>
                <a:sym typeface="Montserrat"/>
              </a:rPr>
              <a:t>Real Project: </a:t>
            </a:r>
            <a:r>
              <a:rPr b="1" lang="de-DE" sz="1000">
                <a:solidFill>
                  <a:schemeClr val="dk1"/>
                </a:solidFill>
                <a:latin typeface="Montserrat"/>
                <a:ea typeface="Montserrat"/>
                <a:cs typeface="Montserrat"/>
                <a:sym typeface="Montserrat"/>
              </a:rPr>
              <a:t>Social X Factor 2024 - Demokratie in einer technologisierten Gesellschaft</a:t>
            </a:r>
            <a:endParaRPr b="1" sz="1000">
              <a:solidFill>
                <a:schemeClr val="dk1"/>
              </a:solidFill>
              <a:latin typeface="Montserrat"/>
              <a:ea typeface="Montserrat"/>
              <a:cs typeface="Montserrat"/>
              <a:sym typeface="Montserrat"/>
            </a:endParaRPr>
          </a:p>
          <a:p>
            <a:pPr indent="0" lvl="0" marL="0" rtl="0" algn="r">
              <a:spcBef>
                <a:spcPts val="0"/>
              </a:spcBef>
              <a:spcAft>
                <a:spcPts val="0"/>
              </a:spcAft>
              <a:buClr>
                <a:schemeClr val="dk1"/>
              </a:buClr>
              <a:buSzPts val="1000"/>
              <a:buFont typeface="Arial"/>
              <a:buNone/>
            </a:pPr>
            <a:r>
              <a:t/>
            </a:r>
            <a:endParaRPr b="1" sz="1000">
              <a:solidFill>
                <a:schemeClr val="dk1"/>
              </a:solidFill>
              <a:latin typeface="Montserrat"/>
              <a:ea typeface="Montserrat"/>
              <a:cs typeface="Montserrat"/>
              <a:sym typeface="Montserrat"/>
            </a:endParaRPr>
          </a:p>
          <a:p>
            <a:pPr indent="0" lvl="0" marL="0" rtl="0" algn="r">
              <a:spcBef>
                <a:spcPts val="0"/>
              </a:spcBef>
              <a:spcAft>
                <a:spcPts val="0"/>
              </a:spcAft>
              <a:buClr>
                <a:schemeClr val="dk1"/>
              </a:buClr>
              <a:buSzPts val="1000"/>
              <a:buFont typeface="Arial"/>
              <a:buNone/>
            </a:pPr>
            <a:r>
              <a:t/>
            </a:r>
            <a:endParaRPr b="1" sz="1000">
              <a:solidFill>
                <a:schemeClr val="dk1"/>
              </a:solidFill>
              <a:latin typeface="Montserrat"/>
              <a:ea typeface="Montserrat"/>
              <a:cs typeface="Montserrat"/>
              <a:sym typeface="Montserrat"/>
            </a:endParaRPr>
          </a:p>
        </p:txBody>
      </p:sp>
      <p:sp>
        <p:nvSpPr>
          <p:cNvPr id="664" name="Google Shape;664;g1e03b054af5_0_1"/>
          <p:cNvSpPr txBox="1"/>
          <p:nvPr/>
        </p:nvSpPr>
        <p:spPr>
          <a:xfrm>
            <a:off x="10598685" y="4236682"/>
            <a:ext cx="847800" cy="369300"/>
          </a:xfrm>
          <a:prstGeom prst="rect">
            <a:avLst/>
          </a:prstGeom>
          <a:solidFill>
            <a:srgbClr val="3F3F3F"/>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de-DE" sz="1800" u="none" cap="none" strike="noStrike">
                <a:solidFill>
                  <a:schemeClr val="lt1"/>
                </a:solidFill>
                <a:latin typeface="Calibri"/>
                <a:ea typeface="Calibri"/>
                <a:cs typeface="Calibri"/>
                <a:sym typeface="Calibri"/>
              </a:rPr>
              <a:t>FACTS</a:t>
            </a:r>
            <a:endParaRPr b="0" i="0" sz="1400" u="none" cap="none" strike="noStrike">
              <a:solidFill>
                <a:srgbClr val="000000"/>
              </a:solidFill>
              <a:latin typeface="Arial"/>
              <a:ea typeface="Arial"/>
              <a:cs typeface="Arial"/>
              <a:sym typeface="Arial"/>
            </a:endParaRPr>
          </a:p>
        </p:txBody>
      </p:sp>
      <p:sp>
        <p:nvSpPr>
          <p:cNvPr id="665" name="Google Shape;665;g1e03b054af5_0_1"/>
          <p:cNvSpPr txBox="1"/>
          <p:nvPr/>
        </p:nvSpPr>
        <p:spPr>
          <a:xfrm>
            <a:off x="6010319" y="4221609"/>
            <a:ext cx="1495200" cy="369300"/>
          </a:xfrm>
          <a:prstGeom prst="rect">
            <a:avLst/>
          </a:prstGeom>
          <a:solidFill>
            <a:srgbClr val="3F3F3F"/>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de-DE" sz="1800" u="none" cap="none" strike="noStrike">
                <a:solidFill>
                  <a:schemeClr val="lt1"/>
                </a:solidFill>
                <a:latin typeface="Calibri"/>
                <a:ea typeface="Calibri"/>
                <a:cs typeface="Calibri"/>
                <a:sym typeface="Calibri"/>
              </a:rPr>
              <a:t>Dozent*innen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g27b7e4a86a7_0_12"/>
          <p:cNvSpPr txBox="1"/>
          <p:nvPr/>
        </p:nvSpPr>
        <p:spPr>
          <a:xfrm>
            <a:off x="564384" y="264454"/>
            <a:ext cx="2317800" cy="215400"/>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de-DE" sz="800" u="none" cap="none" strike="noStrike">
                <a:solidFill>
                  <a:srgbClr val="000000"/>
                </a:solidFill>
                <a:latin typeface="Montserrat"/>
                <a:ea typeface="Montserrat"/>
                <a:cs typeface="Montserrat"/>
                <a:sym typeface="Montserrat"/>
              </a:rPr>
              <a:t>REAL PROJECT #</a:t>
            </a:r>
            <a:r>
              <a:rPr b="1" lang="de-DE" sz="800">
                <a:latin typeface="Montserrat"/>
                <a:ea typeface="Montserrat"/>
                <a:cs typeface="Montserrat"/>
                <a:sym typeface="Montserrat"/>
              </a:rPr>
              <a:t>4</a:t>
            </a:r>
            <a:endParaRPr b="1" i="0" sz="800" u="none" cap="none" strike="noStrike">
              <a:solidFill>
                <a:srgbClr val="000000"/>
              </a:solidFill>
              <a:latin typeface="Montserrat"/>
              <a:ea typeface="Montserrat"/>
              <a:cs typeface="Montserrat"/>
              <a:sym typeface="Montserrat"/>
            </a:endParaRPr>
          </a:p>
        </p:txBody>
      </p:sp>
      <p:pic>
        <p:nvPicPr>
          <p:cNvPr id="671" name="Google Shape;671;g27b7e4a86a7_0_12"/>
          <p:cNvPicPr preferRelativeResize="0"/>
          <p:nvPr>
            <p:ph idx="2" type="pic"/>
          </p:nvPr>
        </p:nvPicPr>
        <p:blipFill rotWithShape="1">
          <a:blip r:embed="rId3">
            <a:alphaModFix/>
          </a:blip>
          <a:srcRect b="0" l="21968" r="21961" t="0"/>
          <a:stretch/>
        </p:blipFill>
        <p:spPr>
          <a:xfrm>
            <a:off x="564384" y="844062"/>
            <a:ext cx="2318401" cy="5169879"/>
          </a:xfrm>
          <a:prstGeom prst="rect">
            <a:avLst/>
          </a:prstGeom>
          <a:noFill/>
          <a:ln>
            <a:noFill/>
          </a:ln>
        </p:spPr>
      </p:pic>
      <p:pic>
        <p:nvPicPr>
          <p:cNvPr id="672" name="Google Shape;672;g27b7e4a86a7_0_12"/>
          <p:cNvPicPr preferRelativeResize="0"/>
          <p:nvPr>
            <p:ph idx="4" type="pic"/>
          </p:nvPr>
        </p:nvPicPr>
        <p:blipFill rotWithShape="1">
          <a:blip r:embed="rId4">
            <a:alphaModFix/>
          </a:blip>
          <a:srcRect b="0" l="16878" r="16877" t="0"/>
          <a:stretch/>
        </p:blipFill>
        <p:spPr>
          <a:xfrm>
            <a:off x="3189212" y="3514700"/>
            <a:ext cx="2458798" cy="2504709"/>
          </a:xfrm>
          <a:prstGeom prst="rect">
            <a:avLst/>
          </a:prstGeom>
          <a:noFill/>
          <a:ln>
            <a:noFill/>
          </a:ln>
        </p:spPr>
      </p:pic>
      <p:pic>
        <p:nvPicPr>
          <p:cNvPr id="673" name="Google Shape;673;g27b7e4a86a7_0_12"/>
          <p:cNvPicPr preferRelativeResize="0"/>
          <p:nvPr/>
        </p:nvPicPr>
        <p:blipFill rotWithShape="1">
          <a:blip r:embed="rId5">
            <a:alphaModFix/>
          </a:blip>
          <a:srcRect b="0" l="0" r="0" t="0"/>
          <a:stretch/>
        </p:blipFill>
        <p:spPr>
          <a:xfrm>
            <a:off x="3031219" y="273775"/>
            <a:ext cx="343539" cy="206123"/>
          </a:xfrm>
          <a:prstGeom prst="rect">
            <a:avLst/>
          </a:prstGeom>
          <a:noFill/>
          <a:ln>
            <a:noFill/>
          </a:ln>
        </p:spPr>
      </p:pic>
      <p:pic>
        <p:nvPicPr>
          <p:cNvPr id="674" name="Google Shape;674;g27b7e4a86a7_0_12"/>
          <p:cNvPicPr preferRelativeResize="0"/>
          <p:nvPr>
            <p:ph idx="3" type="pic"/>
          </p:nvPr>
        </p:nvPicPr>
        <p:blipFill rotWithShape="1">
          <a:blip r:embed="rId6">
            <a:alphaModFix/>
          </a:blip>
          <a:srcRect b="38065" l="11075" r="42638" t="0"/>
          <a:stretch/>
        </p:blipFill>
        <p:spPr>
          <a:xfrm>
            <a:off x="3189200" y="900850"/>
            <a:ext cx="2458798" cy="2192893"/>
          </a:xfrm>
          <a:prstGeom prst="rect">
            <a:avLst/>
          </a:prstGeom>
          <a:noFill/>
          <a:ln>
            <a:noFill/>
          </a:ln>
        </p:spPr>
      </p:pic>
      <p:sp>
        <p:nvSpPr>
          <p:cNvPr id="675" name="Google Shape;675;g27b7e4a86a7_0_12"/>
          <p:cNvSpPr txBox="1"/>
          <p:nvPr/>
        </p:nvSpPr>
        <p:spPr>
          <a:xfrm>
            <a:off x="5954782" y="4758475"/>
            <a:ext cx="24948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de-DE" sz="1000" u="none" cap="none" strike="noStrike">
                <a:solidFill>
                  <a:srgbClr val="222222"/>
                </a:solidFill>
                <a:latin typeface="Montserrat"/>
                <a:ea typeface="Montserrat"/>
                <a:cs typeface="Montserrat"/>
                <a:sym typeface="Montserrat"/>
              </a:rPr>
              <a:t>Prof. Dr. Bernhard Wach</a:t>
            </a:r>
            <a:endParaRPr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800"/>
              <a:buFont typeface="Arial"/>
              <a:buNone/>
            </a:pPr>
            <a:r>
              <a:rPr i="0" lang="de-DE" sz="800" u="none" cap="none" strike="noStrike">
                <a:solidFill>
                  <a:srgbClr val="222222"/>
                </a:solidFill>
                <a:latin typeface="Montserrat"/>
                <a:ea typeface="Montserrat"/>
                <a:cs typeface="Montserrat"/>
                <a:sym typeface="Montserrat"/>
              </a:rPr>
              <a:t>Dept. of Business Administration Fk10| Munich University of Applied Sciences | </a:t>
            </a:r>
            <a:r>
              <a:rPr i="0" lang="de-DE" sz="800" u="sng" cap="none" strike="noStrike">
                <a:solidFill>
                  <a:srgbClr val="222222"/>
                </a:solidFill>
                <a:latin typeface="Montserrat"/>
                <a:ea typeface="Montserrat"/>
                <a:cs typeface="Montserrat"/>
                <a:sym typeface="Montserrat"/>
                <a:hlinkClick r:id="rId7">
                  <a:extLst>
                    <a:ext uri="{A12FA001-AC4F-418D-AE19-62706E023703}">
                      <ahyp:hlinkClr val="tx"/>
                    </a:ext>
                  </a:extLst>
                </a:hlinkClick>
              </a:rPr>
              <a:t>www.bwl.hm.edu</a:t>
            </a:r>
            <a:endParaRPr i="0" sz="800" u="none" cap="none" strike="noStrike">
              <a:solidFill>
                <a:srgbClr val="000000"/>
              </a:solidFill>
              <a:latin typeface="Montserrat"/>
              <a:ea typeface="Montserrat"/>
              <a:cs typeface="Montserrat"/>
              <a:sym typeface="Montserrat"/>
            </a:endParaRPr>
          </a:p>
        </p:txBody>
      </p:sp>
      <p:pic>
        <p:nvPicPr>
          <p:cNvPr id="676" name="Google Shape;676;g27b7e4a86a7_0_12"/>
          <p:cNvPicPr preferRelativeResize="0"/>
          <p:nvPr/>
        </p:nvPicPr>
        <p:blipFill rotWithShape="1">
          <a:blip r:embed="rId8">
            <a:alphaModFix/>
          </a:blip>
          <a:srcRect b="2793" l="3384" r="3383" t="2803"/>
          <a:stretch/>
        </p:blipFill>
        <p:spPr>
          <a:xfrm>
            <a:off x="8449576" y="4626475"/>
            <a:ext cx="616500" cy="624600"/>
          </a:xfrm>
          <a:prstGeom prst="ellipse">
            <a:avLst/>
          </a:prstGeom>
          <a:noFill/>
          <a:ln>
            <a:noFill/>
          </a:ln>
        </p:spPr>
      </p:pic>
      <p:pic>
        <p:nvPicPr>
          <p:cNvPr id="677" name="Google Shape;677;g27b7e4a86a7_0_12"/>
          <p:cNvPicPr preferRelativeResize="0"/>
          <p:nvPr/>
        </p:nvPicPr>
        <p:blipFill rotWithShape="1">
          <a:blip r:embed="rId9">
            <a:alphaModFix/>
          </a:blip>
          <a:srcRect b="0" l="2216" r="2217" t="0"/>
          <a:stretch/>
        </p:blipFill>
        <p:spPr>
          <a:xfrm>
            <a:off x="8451638" y="5374400"/>
            <a:ext cx="616500" cy="645000"/>
          </a:xfrm>
          <a:prstGeom prst="ellipse">
            <a:avLst/>
          </a:prstGeom>
          <a:noFill/>
          <a:ln>
            <a:noFill/>
          </a:ln>
        </p:spPr>
      </p:pic>
      <p:sp>
        <p:nvSpPr>
          <p:cNvPr id="678" name="Google Shape;678;g27b7e4a86a7_0_12"/>
          <p:cNvSpPr txBox="1"/>
          <p:nvPr/>
        </p:nvSpPr>
        <p:spPr>
          <a:xfrm>
            <a:off x="5954788" y="5389625"/>
            <a:ext cx="2189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de-DE" sz="1000" u="none" cap="none" strike="noStrike">
                <a:solidFill>
                  <a:srgbClr val="222222"/>
                </a:solidFill>
                <a:latin typeface="Montserrat"/>
                <a:ea typeface="Montserrat"/>
                <a:cs typeface="Montserrat"/>
                <a:sym typeface="Montserrat"/>
              </a:rPr>
              <a:t>Johanna Kobilke</a:t>
            </a:r>
            <a:endParaRPr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rPr i="0" lang="de-DE" sz="800" u="none" cap="none" strike="noStrike">
                <a:solidFill>
                  <a:srgbClr val="222222"/>
                </a:solidFill>
                <a:latin typeface="Montserrat"/>
                <a:ea typeface="Montserrat"/>
                <a:cs typeface="Montserrat"/>
                <a:sym typeface="Montserrat"/>
              </a:rPr>
              <a:t>Program Manager Entrepreneurship Education Strascheg Center for Entrepreneurship </a:t>
            </a:r>
            <a:br>
              <a:rPr i="0" lang="de-DE" sz="800" u="none" cap="none" strike="noStrike">
                <a:solidFill>
                  <a:srgbClr val="222222"/>
                </a:solidFill>
                <a:latin typeface="Montserrat"/>
                <a:ea typeface="Montserrat"/>
                <a:cs typeface="Montserrat"/>
                <a:sym typeface="Montserrat"/>
              </a:rPr>
            </a:br>
            <a:r>
              <a:rPr i="0" lang="de-DE" sz="800" u="none" cap="none" strike="noStrike">
                <a:solidFill>
                  <a:srgbClr val="222222"/>
                </a:solidFill>
                <a:latin typeface="Montserrat"/>
                <a:ea typeface="Montserrat"/>
                <a:cs typeface="Montserrat"/>
                <a:sym typeface="Montserrat"/>
              </a:rPr>
              <a:t> </a:t>
            </a:r>
            <a:r>
              <a:rPr i="0" lang="de-DE" sz="800" u="sng" cap="none" strike="noStrike">
                <a:solidFill>
                  <a:srgbClr val="1155CC"/>
                </a:solidFill>
                <a:latin typeface="Montserrat"/>
                <a:ea typeface="Montserrat"/>
                <a:cs typeface="Montserrat"/>
                <a:sym typeface="Montserrat"/>
                <a:hlinkClick r:id="rId10">
                  <a:extLst>
                    <a:ext uri="{A12FA001-AC4F-418D-AE19-62706E023703}">
                      <ahyp:hlinkClr val="tx"/>
                    </a:ext>
                  </a:extLst>
                </a:hlinkClick>
              </a:rPr>
              <a:t>www.sce.de</a:t>
            </a:r>
            <a:endParaRPr i="0" sz="800" u="none" cap="none" strike="noStrike">
              <a:solidFill>
                <a:srgbClr val="000000"/>
              </a:solidFill>
              <a:latin typeface="Montserrat"/>
              <a:ea typeface="Montserrat"/>
              <a:cs typeface="Montserrat"/>
              <a:sym typeface="Montserrat"/>
            </a:endParaRPr>
          </a:p>
        </p:txBody>
      </p:sp>
      <p:sp>
        <p:nvSpPr>
          <p:cNvPr id="679" name="Google Shape;679;g27b7e4a86a7_0_12"/>
          <p:cNvSpPr txBox="1"/>
          <p:nvPr/>
        </p:nvSpPr>
        <p:spPr>
          <a:xfrm>
            <a:off x="5954519" y="773721"/>
            <a:ext cx="5436000" cy="246300"/>
          </a:xfrm>
          <a:prstGeom prst="rect">
            <a:avLst/>
          </a:prstGeom>
          <a:noFill/>
          <a:ln>
            <a:noFill/>
          </a:ln>
        </p:spPr>
        <p:txBody>
          <a:bodyPr anchorCtr="0" anchor="t" bIns="45700" lIns="91425" spcFirstLastPara="1" rIns="91425" wrap="square" tIns="45700">
            <a:spAutoFit/>
          </a:bodyPr>
          <a:lstStyle/>
          <a:p>
            <a:pPr indent="0" lvl="0" marL="0" rtl="0" algn="r">
              <a:spcBef>
                <a:spcPts val="0"/>
              </a:spcBef>
              <a:spcAft>
                <a:spcPts val="0"/>
              </a:spcAft>
              <a:buClr>
                <a:schemeClr val="dk1"/>
              </a:buClr>
              <a:buSzPts val="1000"/>
              <a:buFont typeface="Arial"/>
              <a:buNone/>
            </a:pPr>
            <a:r>
              <a:rPr b="1" lang="de-DE" sz="1000">
                <a:solidFill>
                  <a:schemeClr val="dk1"/>
                </a:solidFill>
                <a:latin typeface="Montserrat"/>
                <a:ea typeface="Montserrat"/>
                <a:cs typeface="Montserrat"/>
                <a:sym typeface="Montserrat"/>
              </a:rPr>
              <a:t> Real Project: Creating NEBourhoods together</a:t>
            </a:r>
            <a:endParaRPr b="1" sz="1000">
              <a:solidFill>
                <a:schemeClr val="dk1"/>
              </a:solidFill>
              <a:latin typeface="Montserrat"/>
              <a:ea typeface="Montserrat"/>
              <a:cs typeface="Montserrat"/>
              <a:sym typeface="Montserrat"/>
            </a:endParaRPr>
          </a:p>
        </p:txBody>
      </p:sp>
      <p:grpSp>
        <p:nvGrpSpPr>
          <p:cNvPr id="680" name="Google Shape;680;g27b7e4a86a7_0_12"/>
          <p:cNvGrpSpPr/>
          <p:nvPr/>
        </p:nvGrpSpPr>
        <p:grpSpPr>
          <a:xfrm>
            <a:off x="8144130" y="270000"/>
            <a:ext cx="1634700" cy="378900"/>
            <a:chOff x="8144130" y="264450"/>
            <a:chExt cx="1634700" cy="378900"/>
          </a:xfrm>
        </p:grpSpPr>
        <p:sp>
          <p:nvSpPr>
            <p:cNvPr id="681" name="Google Shape;681;g27b7e4a86a7_0_12"/>
            <p:cNvSpPr/>
            <p:nvPr/>
          </p:nvSpPr>
          <p:spPr>
            <a:xfrm>
              <a:off x="8183713" y="264450"/>
              <a:ext cx="1595100" cy="378900"/>
            </a:xfrm>
            <a:prstGeom prst="rect">
              <a:avLst/>
            </a:prstGeom>
            <a:noFill/>
            <a:ln cap="flat" cmpd="sng" w="38100">
              <a:solidFill>
                <a:srgbClr val="8DA9D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2" name="Google Shape;682;g27b7e4a86a7_0_12"/>
            <p:cNvSpPr txBox="1"/>
            <p:nvPr/>
          </p:nvSpPr>
          <p:spPr>
            <a:xfrm>
              <a:off x="8144130" y="318817"/>
              <a:ext cx="16347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de-DE" sz="1100" u="none" cap="none" strike="noStrike">
                  <a:solidFill>
                    <a:schemeClr val="dk1"/>
                  </a:solidFill>
                  <a:latin typeface="Calibri"/>
                  <a:ea typeface="Calibri"/>
                  <a:cs typeface="Calibri"/>
                  <a:sym typeface="Calibri"/>
                </a:rPr>
                <a:t>Circular Economy</a:t>
              </a:r>
              <a:endParaRPr b="0" i="0" sz="1100" u="none" cap="none" strike="noStrike">
                <a:solidFill>
                  <a:schemeClr val="dk1"/>
                </a:solidFill>
                <a:latin typeface="Calibri"/>
                <a:ea typeface="Calibri"/>
                <a:cs typeface="Calibri"/>
                <a:sym typeface="Calibri"/>
              </a:endParaRPr>
            </a:p>
          </p:txBody>
        </p:sp>
      </p:grpSp>
      <p:grpSp>
        <p:nvGrpSpPr>
          <p:cNvPr id="683" name="Google Shape;683;g27b7e4a86a7_0_12"/>
          <p:cNvGrpSpPr/>
          <p:nvPr/>
        </p:nvGrpSpPr>
        <p:grpSpPr>
          <a:xfrm>
            <a:off x="10080000" y="270000"/>
            <a:ext cx="1634700" cy="378900"/>
            <a:chOff x="10032350" y="272890"/>
            <a:chExt cx="1634700" cy="378900"/>
          </a:xfrm>
        </p:grpSpPr>
        <p:sp>
          <p:nvSpPr>
            <p:cNvPr id="684" name="Google Shape;684;g27b7e4a86a7_0_12"/>
            <p:cNvSpPr/>
            <p:nvPr/>
          </p:nvSpPr>
          <p:spPr>
            <a:xfrm>
              <a:off x="10052143" y="272890"/>
              <a:ext cx="1595100" cy="378900"/>
            </a:xfrm>
            <a:prstGeom prst="rect">
              <a:avLst/>
            </a:prstGeom>
            <a:noFill/>
            <a:ln cap="flat" cmpd="sng" w="381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5" name="Google Shape;685;g27b7e4a86a7_0_12"/>
            <p:cNvSpPr txBox="1"/>
            <p:nvPr/>
          </p:nvSpPr>
          <p:spPr>
            <a:xfrm>
              <a:off x="10032350" y="331550"/>
              <a:ext cx="16347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de-DE" sz="1100" u="none" cap="none" strike="noStrike">
                  <a:solidFill>
                    <a:schemeClr val="dk1"/>
                  </a:solidFill>
                  <a:latin typeface="Calibri"/>
                  <a:ea typeface="Calibri"/>
                  <a:cs typeface="Calibri"/>
                  <a:sym typeface="Calibri"/>
                </a:rPr>
                <a:t>Urban Mobility</a:t>
              </a:r>
              <a:endParaRPr b="0" i="0" sz="1100" u="none" cap="none" strike="noStrike">
                <a:solidFill>
                  <a:schemeClr val="dk1"/>
                </a:solidFill>
                <a:latin typeface="Calibri"/>
                <a:ea typeface="Calibri"/>
                <a:cs typeface="Calibri"/>
                <a:sym typeface="Calibri"/>
              </a:endParaRPr>
            </a:p>
          </p:txBody>
        </p:sp>
      </p:grpSp>
      <p:sp>
        <p:nvSpPr>
          <p:cNvPr id="686" name="Google Shape;686;g27b7e4a86a7_0_12"/>
          <p:cNvSpPr txBox="1"/>
          <p:nvPr/>
        </p:nvSpPr>
        <p:spPr>
          <a:xfrm>
            <a:off x="10598685" y="4236682"/>
            <a:ext cx="847800" cy="369300"/>
          </a:xfrm>
          <a:prstGeom prst="rect">
            <a:avLst/>
          </a:prstGeom>
          <a:solidFill>
            <a:srgbClr val="3F3F3F"/>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de-DE" sz="1800" u="none" cap="none" strike="noStrike">
                <a:solidFill>
                  <a:schemeClr val="lt1"/>
                </a:solidFill>
                <a:latin typeface="Calibri"/>
                <a:ea typeface="Calibri"/>
                <a:cs typeface="Calibri"/>
                <a:sym typeface="Calibri"/>
              </a:rPr>
              <a:t>FACTS</a:t>
            </a:r>
            <a:endParaRPr b="0" i="0" sz="1400" u="none" cap="none" strike="noStrike">
              <a:solidFill>
                <a:srgbClr val="000000"/>
              </a:solidFill>
              <a:latin typeface="Arial"/>
              <a:ea typeface="Arial"/>
              <a:cs typeface="Arial"/>
              <a:sym typeface="Arial"/>
            </a:endParaRPr>
          </a:p>
        </p:txBody>
      </p:sp>
      <p:sp>
        <p:nvSpPr>
          <p:cNvPr id="687" name="Google Shape;687;g27b7e4a86a7_0_12"/>
          <p:cNvSpPr txBox="1"/>
          <p:nvPr/>
        </p:nvSpPr>
        <p:spPr>
          <a:xfrm>
            <a:off x="6010319" y="4221609"/>
            <a:ext cx="1495200" cy="369300"/>
          </a:xfrm>
          <a:prstGeom prst="rect">
            <a:avLst/>
          </a:prstGeom>
          <a:solidFill>
            <a:srgbClr val="3F3F3F"/>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de-DE" sz="1800" u="none" cap="none" strike="noStrike">
                <a:solidFill>
                  <a:schemeClr val="lt1"/>
                </a:solidFill>
                <a:latin typeface="Calibri"/>
                <a:ea typeface="Calibri"/>
                <a:cs typeface="Calibri"/>
                <a:sym typeface="Calibri"/>
              </a:rPr>
              <a:t>Dozent*innen</a:t>
            </a:r>
            <a:endParaRPr b="0" i="0" sz="1400" u="none" cap="none" strike="noStrike">
              <a:solidFill>
                <a:srgbClr val="000000"/>
              </a:solidFill>
              <a:latin typeface="Arial"/>
              <a:ea typeface="Arial"/>
              <a:cs typeface="Arial"/>
              <a:sym typeface="Arial"/>
            </a:endParaRPr>
          </a:p>
        </p:txBody>
      </p:sp>
      <p:sp>
        <p:nvSpPr>
          <p:cNvPr id="688" name="Google Shape;688;g27b7e4a86a7_0_12"/>
          <p:cNvSpPr txBox="1"/>
          <p:nvPr/>
        </p:nvSpPr>
        <p:spPr>
          <a:xfrm>
            <a:off x="5849472" y="1116660"/>
            <a:ext cx="55410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lang="de-DE" sz="900">
                <a:solidFill>
                  <a:srgbClr val="3F3F3F"/>
                </a:solidFill>
                <a:latin typeface="Montserrat"/>
                <a:ea typeface="Montserrat"/>
                <a:cs typeface="Montserrat"/>
                <a:sym typeface="Montserrat"/>
              </a:rPr>
              <a:t>Creating NEBourhoods Together verfolgt das Ziel, den Münchner Stadtteil Neuperlach mit unternehmerischem Denken und Handeln attraktiver und zukunftssicher zu machen. Gemeinsam mit Bürgerinnen und Bürgern sowie Kreativen entwickeln wir Ideen und realisieren Projekte, die den Europäischen Green Deal umsetzen und sichtbar machen. Im Sinne des Neuen Europäischen Bauhaus werden Mitwirkende inspiriert, Neuperlach positiv zu verändern und mitzugestalten. Gemeinsam entwickeln wir Lösungen für lokale Probleme u.a. durch Prototyping: Saubere Energie, gesundes und erschwingliches Wohnen, soziale Gemeinschaft, lokale Lebensmittelproduktion, Biodiversität und Zirkularität stehen dabei im Mittelpunkt.</a:t>
            </a:r>
            <a:endParaRPr sz="900">
              <a:solidFill>
                <a:srgbClr val="3F3F3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900">
              <a:solidFill>
                <a:srgbClr val="3F3F3F"/>
              </a:solidFill>
              <a:latin typeface="Montserrat"/>
              <a:ea typeface="Montserrat"/>
              <a:cs typeface="Montserrat"/>
              <a:sym typeface="Montserrat"/>
            </a:endParaRPr>
          </a:p>
        </p:txBody>
      </p:sp>
      <p:sp>
        <p:nvSpPr>
          <p:cNvPr id="689" name="Google Shape;689;g27b7e4a86a7_0_12"/>
          <p:cNvSpPr txBox="1"/>
          <p:nvPr/>
        </p:nvSpPr>
        <p:spPr>
          <a:xfrm>
            <a:off x="9371800" y="4827375"/>
            <a:ext cx="2018700" cy="708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Calibri"/>
              <a:buNone/>
            </a:pPr>
            <a:r>
              <a:rPr lang="de-DE" sz="1000">
                <a:latin typeface="Montserrat"/>
                <a:ea typeface="Montserrat"/>
                <a:cs typeface="Montserrat"/>
                <a:sym typeface="Montserrat"/>
              </a:rPr>
              <a:t>ab 18.03..2024</a:t>
            </a:r>
            <a:endParaRPr sz="1000">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1000"/>
              <a:buFont typeface="Calibri"/>
              <a:buNone/>
            </a:pPr>
            <a:r>
              <a:rPr lang="de-DE" sz="1000">
                <a:latin typeface="Montserrat"/>
                <a:ea typeface="Montserrat"/>
                <a:cs typeface="Montserrat"/>
                <a:sym typeface="Montserrat"/>
              </a:rPr>
              <a:t>montags, 14-17 Uhr</a:t>
            </a:r>
            <a:endParaRPr sz="1000">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1000"/>
              <a:buFont typeface="Calibri"/>
              <a:buNone/>
            </a:pPr>
            <a:r>
              <a:rPr lang="de-DE" sz="1000">
                <a:latin typeface="Montserrat"/>
                <a:ea typeface="Montserrat"/>
                <a:cs typeface="Montserrat"/>
                <a:sym typeface="Montserrat"/>
              </a:rPr>
              <a:t>Creative Hall</a:t>
            </a:r>
            <a:endParaRPr sz="1000">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1000"/>
              <a:buFont typeface="Calibri"/>
              <a:buNone/>
            </a:pPr>
            <a:r>
              <a:t/>
            </a:r>
            <a:endParaRPr sz="1000">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g2a5709d1dcf_0_27"/>
          <p:cNvSpPr txBox="1"/>
          <p:nvPr/>
        </p:nvSpPr>
        <p:spPr>
          <a:xfrm>
            <a:off x="564384" y="264454"/>
            <a:ext cx="2317800" cy="215400"/>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de-DE" sz="800" u="none" cap="none" strike="noStrike">
                <a:solidFill>
                  <a:srgbClr val="000000"/>
                </a:solidFill>
                <a:latin typeface="Montserrat"/>
                <a:ea typeface="Montserrat"/>
                <a:cs typeface="Montserrat"/>
                <a:sym typeface="Montserrat"/>
              </a:rPr>
              <a:t>REAL PROJECT #5</a:t>
            </a:r>
            <a:endParaRPr b="1" i="0" sz="800" u="none" cap="none" strike="noStrike">
              <a:solidFill>
                <a:srgbClr val="000000"/>
              </a:solidFill>
              <a:latin typeface="Montserrat"/>
              <a:ea typeface="Montserrat"/>
              <a:cs typeface="Montserrat"/>
              <a:sym typeface="Montserrat"/>
            </a:endParaRPr>
          </a:p>
        </p:txBody>
      </p:sp>
      <p:sp>
        <p:nvSpPr>
          <p:cNvPr id="695" name="Google Shape;695;g2a5709d1dcf_0_27"/>
          <p:cNvSpPr txBox="1"/>
          <p:nvPr/>
        </p:nvSpPr>
        <p:spPr>
          <a:xfrm>
            <a:off x="3699393" y="1822152"/>
            <a:ext cx="14943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de-DE" sz="3000" u="none" cap="none" strike="noStrike">
                <a:solidFill>
                  <a:schemeClr val="lt1"/>
                </a:solidFill>
                <a:latin typeface="Permanent Marker"/>
                <a:ea typeface="Permanent Marker"/>
                <a:cs typeface="Permanent Marker"/>
                <a:sym typeface="Permanent Marker"/>
              </a:rPr>
              <a:t>BEIJING</a:t>
            </a:r>
            <a:endParaRPr b="0" i="0" sz="1400" u="none" cap="none" strike="noStrike">
              <a:solidFill>
                <a:srgbClr val="000000"/>
              </a:solidFill>
              <a:latin typeface="Arial"/>
              <a:ea typeface="Arial"/>
              <a:cs typeface="Arial"/>
              <a:sym typeface="Arial"/>
            </a:endParaRPr>
          </a:p>
        </p:txBody>
      </p:sp>
      <p:sp>
        <p:nvSpPr>
          <p:cNvPr id="696" name="Google Shape;696;g2a5709d1dcf_0_27"/>
          <p:cNvSpPr txBox="1"/>
          <p:nvPr/>
        </p:nvSpPr>
        <p:spPr>
          <a:xfrm>
            <a:off x="3514310" y="4628456"/>
            <a:ext cx="18645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de-DE" sz="3000" u="none" cap="none" strike="noStrike">
                <a:solidFill>
                  <a:schemeClr val="lt1"/>
                </a:solidFill>
                <a:latin typeface="Avenir"/>
                <a:ea typeface="Avenir"/>
                <a:cs typeface="Avenir"/>
                <a:sym typeface="Avenir"/>
              </a:rPr>
              <a:t>BOSTON</a:t>
            </a:r>
            <a:endParaRPr b="0" i="0" sz="1400" u="none" cap="none" strike="noStrike">
              <a:solidFill>
                <a:srgbClr val="000000"/>
              </a:solidFill>
              <a:latin typeface="Arial"/>
              <a:ea typeface="Arial"/>
              <a:cs typeface="Arial"/>
              <a:sym typeface="Arial"/>
            </a:endParaRPr>
          </a:p>
        </p:txBody>
      </p:sp>
      <p:sp>
        <p:nvSpPr>
          <p:cNvPr id="697" name="Google Shape;697;g2a5709d1dcf_0_27"/>
          <p:cNvSpPr txBox="1"/>
          <p:nvPr/>
        </p:nvSpPr>
        <p:spPr>
          <a:xfrm>
            <a:off x="9246125" y="4628450"/>
            <a:ext cx="2144400" cy="1015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dk1"/>
              </a:buClr>
              <a:buSzPts val="1100"/>
              <a:buFont typeface="Arial"/>
              <a:buNone/>
            </a:pPr>
            <a:r>
              <a:rPr i="0" lang="de-DE" sz="1000" u="none" cap="none" strike="noStrike">
                <a:solidFill>
                  <a:schemeClr val="dk1"/>
                </a:solidFill>
                <a:latin typeface="Montserrat"/>
                <a:ea typeface="Montserrat"/>
                <a:cs typeface="Montserrat"/>
                <a:sym typeface="Montserrat"/>
              </a:rPr>
              <a:t>Bachelor Studierende</a:t>
            </a:r>
            <a:br>
              <a:rPr i="0" lang="de-DE" sz="1000" u="none" cap="none" strike="noStrike">
                <a:solidFill>
                  <a:schemeClr val="dk1"/>
                </a:solidFill>
                <a:latin typeface="Montserrat"/>
                <a:ea typeface="Montserrat"/>
                <a:cs typeface="Montserrat"/>
                <a:sym typeface="Montserrat"/>
              </a:rPr>
            </a:br>
            <a:r>
              <a:rPr i="0" lang="de-DE" sz="1000" u="none" cap="none" strike="noStrike">
                <a:solidFill>
                  <a:schemeClr val="dk1"/>
                </a:solidFill>
                <a:latin typeface="Montserrat"/>
                <a:ea typeface="Montserrat"/>
                <a:cs typeface="Montserrat"/>
                <a:sym typeface="Montserrat"/>
              </a:rPr>
              <a:t>Ab </a:t>
            </a:r>
            <a:r>
              <a:rPr lang="de-DE" sz="1000">
                <a:solidFill>
                  <a:schemeClr val="dk1"/>
                </a:solidFill>
                <a:latin typeface="Montserrat"/>
                <a:ea typeface="Montserrat"/>
                <a:cs typeface="Montserrat"/>
                <a:sym typeface="Montserrat"/>
              </a:rPr>
              <a:t>21</a:t>
            </a:r>
            <a:r>
              <a:rPr i="0" lang="de-DE" sz="1000" u="none" cap="none" strike="noStrike">
                <a:solidFill>
                  <a:schemeClr val="dk1"/>
                </a:solidFill>
                <a:latin typeface="Montserrat"/>
                <a:ea typeface="Montserrat"/>
                <a:cs typeface="Montserrat"/>
                <a:sym typeface="Montserrat"/>
              </a:rPr>
              <a:t>.</a:t>
            </a:r>
            <a:r>
              <a:rPr lang="de-DE" sz="1000">
                <a:solidFill>
                  <a:schemeClr val="dk1"/>
                </a:solidFill>
                <a:latin typeface="Montserrat"/>
                <a:ea typeface="Montserrat"/>
                <a:cs typeface="Montserrat"/>
                <a:sym typeface="Montserrat"/>
              </a:rPr>
              <a:t>03</a:t>
            </a:r>
            <a:r>
              <a:rPr i="0" lang="de-DE" sz="1000" u="none" cap="none" strike="noStrike">
                <a:solidFill>
                  <a:schemeClr val="dk1"/>
                </a:solidFill>
                <a:latin typeface="Montserrat"/>
                <a:ea typeface="Montserrat"/>
                <a:cs typeface="Montserrat"/>
                <a:sym typeface="Montserrat"/>
              </a:rPr>
              <a:t>.202</a:t>
            </a:r>
            <a:r>
              <a:rPr lang="de-DE" sz="1000">
                <a:solidFill>
                  <a:schemeClr val="dk1"/>
                </a:solidFill>
                <a:latin typeface="Montserrat"/>
                <a:ea typeface="Montserrat"/>
                <a:cs typeface="Montserrat"/>
                <a:sym typeface="Montserrat"/>
              </a:rPr>
              <a:t>4</a:t>
            </a:r>
            <a:r>
              <a:rPr i="0" lang="de-DE" sz="1000" u="none" cap="none" strike="noStrike">
                <a:solidFill>
                  <a:schemeClr val="dk1"/>
                </a:solidFill>
                <a:latin typeface="Montserrat"/>
                <a:ea typeface="Montserrat"/>
                <a:cs typeface="Montserrat"/>
                <a:sym typeface="Montserrat"/>
              </a:rPr>
              <a:t> bis </a:t>
            </a:r>
            <a:r>
              <a:rPr lang="de-DE" sz="1000">
                <a:solidFill>
                  <a:schemeClr val="dk1"/>
                </a:solidFill>
                <a:latin typeface="Montserrat"/>
                <a:ea typeface="Montserrat"/>
                <a:cs typeface="Montserrat"/>
                <a:sym typeface="Montserrat"/>
              </a:rPr>
              <a:t>27</a:t>
            </a:r>
            <a:r>
              <a:rPr i="0" lang="de-DE" sz="1000" u="none" cap="none" strike="noStrike">
                <a:solidFill>
                  <a:schemeClr val="dk1"/>
                </a:solidFill>
                <a:latin typeface="Montserrat"/>
                <a:ea typeface="Montserrat"/>
                <a:cs typeface="Montserrat"/>
                <a:sym typeface="Montserrat"/>
              </a:rPr>
              <a:t>.0</a:t>
            </a:r>
            <a:r>
              <a:rPr lang="de-DE" sz="1000">
                <a:solidFill>
                  <a:schemeClr val="dk1"/>
                </a:solidFill>
                <a:latin typeface="Montserrat"/>
                <a:ea typeface="Montserrat"/>
                <a:cs typeface="Montserrat"/>
                <a:sym typeface="Montserrat"/>
              </a:rPr>
              <a:t>6</a:t>
            </a:r>
            <a:r>
              <a:rPr i="0" lang="de-DE" sz="1000" u="none" cap="none" strike="noStrike">
                <a:solidFill>
                  <a:schemeClr val="dk1"/>
                </a:solidFill>
                <a:latin typeface="Montserrat"/>
                <a:ea typeface="Montserrat"/>
                <a:cs typeface="Montserrat"/>
                <a:sym typeface="Montserrat"/>
              </a:rPr>
              <a:t>.202</a:t>
            </a:r>
            <a:r>
              <a:rPr lang="de-DE" sz="1000">
                <a:solidFill>
                  <a:schemeClr val="dk1"/>
                </a:solidFill>
                <a:latin typeface="Montserrat"/>
                <a:ea typeface="Montserrat"/>
                <a:cs typeface="Montserrat"/>
                <a:sym typeface="Montserrat"/>
              </a:rPr>
              <a:t>4</a:t>
            </a:r>
            <a:r>
              <a:rPr i="0" lang="de-DE" sz="1000" u="none" cap="none" strike="noStrike">
                <a:solidFill>
                  <a:schemeClr val="dk1"/>
                </a:solidFill>
                <a:latin typeface="Montserrat"/>
                <a:ea typeface="Montserrat"/>
                <a:cs typeface="Montserrat"/>
                <a:sym typeface="Montserrat"/>
              </a:rPr>
              <a:t>  </a:t>
            </a:r>
            <a:endParaRPr i="0" sz="1300" u="none" cap="none" strike="noStrike">
              <a:solidFill>
                <a:schemeClr val="dk1"/>
              </a:solidFill>
              <a:latin typeface="Montserrat"/>
              <a:ea typeface="Montserrat"/>
              <a:cs typeface="Montserrat"/>
              <a:sym typeface="Montserrat"/>
            </a:endParaRPr>
          </a:p>
          <a:p>
            <a:pPr indent="0" lvl="0" marL="0" marR="0" rtl="0" algn="r">
              <a:lnSpc>
                <a:spcPct val="100000"/>
              </a:lnSpc>
              <a:spcBef>
                <a:spcPts val="0"/>
              </a:spcBef>
              <a:spcAft>
                <a:spcPts val="0"/>
              </a:spcAft>
              <a:buClr>
                <a:schemeClr val="dk1"/>
              </a:buClr>
              <a:buSzPts val="1100"/>
              <a:buFont typeface="Arial"/>
              <a:buNone/>
            </a:pPr>
            <a:r>
              <a:rPr i="0" lang="de-DE" sz="1000" u="none" cap="none" strike="noStrike">
                <a:solidFill>
                  <a:schemeClr val="dk1"/>
                </a:solidFill>
                <a:latin typeface="Montserrat"/>
                <a:ea typeface="Montserrat"/>
                <a:cs typeface="Montserrat"/>
                <a:sym typeface="Montserrat"/>
              </a:rPr>
              <a:t> </a:t>
            </a:r>
            <a:endParaRPr i="0" sz="1300" u="none" cap="none" strike="noStrike">
              <a:solidFill>
                <a:schemeClr val="dk1"/>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1100"/>
              <a:buFont typeface="Arial"/>
              <a:buNone/>
            </a:pPr>
            <a:r>
              <a:rPr i="0" lang="de-DE" sz="1000" u="none" cap="none" strike="noStrike">
                <a:solidFill>
                  <a:schemeClr val="dk1"/>
                </a:solidFill>
                <a:latin typeface="Montserrat"/>
                <a:ea typeface="Montserrat"/>
                <a:cs typeface="Montserrat"/>
                <a:sym typeface="Montserrat"/>
              </a:rPr>
              <a:t>Donnerstags 1</a:t>
            </a:r>
            <a:r>
              <a:rPr lang="de-DE" sz="1000">
                <a:solidFill>
                  <a:schemeClr val="dk1"/>
                </a:solidFill>
                <a:latin typeface="Montserrat"/>
                <a:ea typeface="Montserrat"/>
                <a:cs typeface="Montserrat"/>
                <a:sym typeface="Montserrat"/>
              </a:rPr>
              <a:t>2</a:t>
            </a:r>
            <a:r>
              <a:rPr i="0" lang="de-DE" sz="1000" u="none" cap="none" strike="noStrike">
                <a:solidFill>
                  <a:schemeClr val="dk1"/>
                </a:solidFill>
                <a:latin typeface="Montserrat"/>
                <a:ea typeface="Montserrat"/>
                <a:cs typeface="Montserrat"/>
                <a:sym typeface="Montserrat"/>
              </a:rPr>
              <a:t>:</a:t>
            </a:r>
            <a:r>
              <a:rPr lang="de-DE" sz="1000">
                <a:solidFill>
                  <a:schemeClr val="dk1"/>
                </a:solidFill>
                <a:latin typeface="Montserrat"/>
                <a:ea typeface="Montserrat"/>
                <a:cs typeface="Montserrat"/>
                <a:sym typeface="Montserrat"/>
              </a:rPr>
              <a:t>30</a:t>
            </a:r>
            <a:r>
              <a:rPr i="0" lang="de-DE" sz="1000" u="none" cap="none" strike="noStrike">
                <a:solidFill>
                  <a:schemeClr val="dk1"/>
                </a:solidFill>
                <a:latin typeface="Montserrat"/>
                <a:ea typeface="Montserrat"/>
                <a:cs typeface="Montserrat"/>
                <a:sym typeface="Montserrat"/>
              </a:rPr>
              <a:t> – 1</a:t>
            </a:r>
            <a:r>
              <a:rPr lang="de-DE" sz="1000">
                <a:solidFill>
                  <a:schemeClr val="dk1"/>
                </a:solidFill>
                <a:latin typeface="Montserrat"/>
                <a:ea typeface="Montserrat"/>
                <a:cs typeface="Montserrat"/>
                <a:sym typeface="Montserrat"/>
              </a:rPr>
              <a:t>5</a:t>
            </a:r>
            <a:r>
              <a:rPr i="0" lang="de-DE" sz="1000" u="none" cap="none" strike="noStrike">
                <a:solidFill>
                  <a:schemeClr val="dk1"/>
                </a:solidFill>
                <a:latin typeface="Montserrat"/>
                <a:ea typeface="Montserrat"/>
                <a:cs typeface="Montserrat"/>
                <a:sym typeface="Montserrat"/>
              </a:rPr>
              <a:t>:</a:t>
            </a:r>
            <a:r>
              <a:rPr lang="de-DE" sz="1000">
                <a:solidFill>
                  <a:schemeClr val="dk1"/>
                </a:solidFill>
                <a:latin typeface="Montserrat"/>
                <a:ea typeface="Montserrat"/>
                <a:cs typeface="Montserrat"/>
                <a:sym typeface="Montserrat"/>
              </a:rPr>
              <a:t>00</a:t>
            </a:r>
            <a:r>
              <a:rPr i="0" lang="de-DE" sz="1000" u="none" cap="none" strike="noStrike">
                <a:solidFill>
                  <a:schemeClr val="dk1"/>
                </a:solidFill>
                <a:latin typeface="Montserrat"/>
                <a:ea typeface="Montserrat"/>
                <a:cs typeface="Montserrat"/>
                <a:sym typeface="Montserrat"/>
              </a:rPr>
              <a:t> Uhr</a:t>
            </a:r>
            <a:endParaRPr i="0" sz="1300" u="none" cap="none" strike="noStrike">
              <a:solidFill>
                <a:srgbClr val="000000"/>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1100"/>
              <a:buFont typeface="Arial"/>
              <a:buNone/>
            </a:pPr>
            <a:r>
              <a:rPr i="0" lang="de-DE" sz="1000" u="none" cap="none" strike="noStrike">
                <a:solidFill>
                  <a:schemeClr val="dk1"/>
                </a:solidFill>
                <a:latin typeface="Montserrat"/>
                <a:ea typeface="Montserrat"/>
                <a:cs typeface="Montserrat"/>
                <a:sym typeface="Montserrat"/>
              </a:rPr>
              <a:t>Raum R </a:t>
            </a:r>
            <a:r>
              <a:rPr lang="de-DE" sz="1000">
                <a:solidFill>
                  <a:schemeClr val="dk1"/>
                </a:solidFill>
                <a:latin typeface="Montserrat"/>
                <a:ea typeface="Montserrat"/>
                <a:cs typeface="Montserrat"/>
                <a:sym typeface="Montserrat"/>
              </a:rPr>
              <a:t>1</a:t>
            </a:r>
            <a:r>
              <a:rPr i="0" lang="de-DE" sz="1000" u="none" cap="none" strike="noStrike">
                <a:solidFill>
                  <a:schemeClr val="dk1"/>
                </a:solidFill>
                <a:latin typeface="Montserrat"/>
                <a:ea typeface="Montserrat"/>
                <a:cs typeface="Montserrat"/>
                <a:sym typeface="Montserrat"/>
              </a:rPr>
              <a:t>.0</a:t>
            </a:r>
            <a:r>
              <a:rPr lang="de-DE" sz="1000">
                <a:solidFill>
                  <a:schemeClr val="dk1"/>
                </a:solidFill>
                <a:latin typeface="Montserrat"/>
                <a:ea typeface="Montserrat"/>
                <a:cs typeface="Montserrat"/>
                <a:sym typeface="Montserrat"/>
              </a:rPr>
              <a:t>86</a:t>
            </a:r>
            <a:r>
              <a:rPr i="0" lang="de-DE" sz="1000" u="none" cap="none" strike="noStrike">
                <a:solidFill>
                  <a:schemeClr val="dk1"/>
                </a:solidFill>
                <a:latin typeface="Montserrat"/>
                <a:ea typeface="Montserrat"/>
                <a:cs typeface="Montserrat"/>
                <a:sym typeface="Montserrat"/>
              </a:rPr>
              <a:t> </a:t>
            </a:r>
            <a:br>
              <a:rPr i="0" lang="de-DE" sz="1000" u="none" cap="none" strike="noStrike">
                <a:solidFill>
                  <a:schemeClr val="dk1"/>
                </a:solidFill>
                <a:latin typeface="Montserrat"/>
                <a:ea typeface="Montserrat"/>
                <a:cs typeface="Montserrat"/>
                <a:sym typeface="Montserrat"/>
              </a:rPr>
            </a:br>
            <a:endParaRPr i="0" sz="1000" u="none" cap="none" strike="noStrike">
              <a:solidFill>
                <a:schemeClr val="dk1"/>
              </a:solidFill>
              <a:latin typeface="Montserrat"/>
              <a:ea typeface="Montserrat"/>
              <a:cs typeface="Montserrat"/>
              <a:sym typeface="Montserrat"/>
            </a:endParaRPr>
          </a:p>
        </p:txBody>
      </p:sp>
      <p:pic>
        <p:nvPicPr>
          <p:cNvPr id="698" name="Google Shape;698;g2a5709d1dcf_0_27"/>
          <p:cNvPicPr preferRelativeResize="0"/>
          <p:nvPr/>
        </p:nvPicPr>
        <p:blipFill rotWithShape="1">
          <a:blip r:embed="rId3">
            <a:alphaModFix/>
          </a:blip>
          <a:srcRect b="0" l="0" r="0" t="0"/>
          <a:stretch/>
        </p:blipFill>
        <p:spPr>
          <a:xfrm>
            <a:off x="2949586" y="264454"/>
            <a:ext cx="343539" cy="206123"/>
          </a:xfrm>
          <a:prstGeom prst="rect">
            <a:avLst/>
          </a:prstGeom>
          <a:noFill/>
          <a:ln>
            <a:noFill/>
          </a:ln>
        </p:spPr>
      </p:pic>
      <p:pic>
        <p:nvPicPr>
          <p:cNvPr id="699" name="Google Shape;699;g2a5709d1dcf_0_27"/>
          <p:cNvPicPr preferRelativeResize="0"/>
          <p:nvPr/>
        </p:nvPicPr>
        <p:blipFill rotWithShape="1">
          <a:blip r:embed="rId4">
            <a:alphaModFix/>
          </a:blip>
          <a:srcRect b="26976" l="0" r="0" t="26768"/>
          <a:stretch/>
        </p:blipFill>
        <p:spPr>
          <a:xfrm>
            <a:off x="3171275" y="3385200"/>
            <a:ext cx="2504674" cy="1886650"/>
          </a:xfrm>
          <a:prstGeom prst="rect">
            <a:avLst/>
          </a:prstGeom>
          <a:noFill/>
          <a:ln>
            <a:noFill/>
          </a:ln>
        </p:spPr>
      </p:pic>
      <p:pic>
        <p:nvPicPr>
          <p:cNvPr id="700" name="Google Shape;700;g2a5709d1dcf_0_27"/>
          <p:cNvPicPr preferRelativeResize="0"/>
          <p:nvPr/>
        </p:nvPicPr>
        <p:blipFill rotWithShape="1">
          <a:blip r:embed="rId5">
            <a:alphaModFix/>
          </a:blip>
          <a:srcRect b="26916" l="0" r="0" t="26828"/>
          <a:stretch/>
        </p:blipFill>
        <p:spPr>
          <a:xfrm>
            <a:off x="3171275" y="1218625"/>
            <a:ext cx="2504674" cy="1886650"/>
          </a:xfrm>
          <a:prstGeom prst="rect">
            <a:avLst/>
          </a:prstGeom>
          <a:noFill/>
          <a:ln>
            <a:noFill/>
          </a:ln>
        </p:spPr>
      </p:pic>
      <p:pic>
        <p:nvPicPr>
          <p:cNvPr id="701" name="Google Shape;701;g2a5709d1dcf_0_27"/>
          <p:cNvPicPr preferRelativeResize="0"/>
          <p:nvPr/>
        </p:nvPicPr>
        <p:blipFill rotWithShape="1">
          <a:blip r:embed="rId6">
            <a:alphaModFix/>
          </a:blip>
          <a:srcRect b="0" l="23475" r="19654" t="0"/>
          <a:stretch/>
        </p:blipFill>
        <p:spPr>
          <a:xfrm>
            <a:off x="564375" y="1218625"/>
            <a:ext cx="2317752" cy="4075492"/>
          </a:xfrm>
          <a:prstGeom prst="rect">
            <a:avLst/>
          </a:prstGeom>
          <a:noFill/>
          <a:ln>
            <a:noFill/>
          </a:ln>
        </p:spPr>
      </p:pic>
      <p:sp>
        <p:nvSpPr>
          <p:cNvPr id="702" name="Google Shape;702;g2a5709d1dcf_0_27"/>
          <p:cNvSpPr txBox="1"/>
          <p:nvPr/>
        </p:nvSpPr>
        <p:spPr>
          <a:xfrm>
            <a:off x="6010981" y="4628451"/>
            <a:ext cx="2652300" cy="96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de-DE" sz="1000" u="none" cap="none" strike="noStrike">
                <a:solidFill>
                  <a:srgbClr val="222222"/>
                </a:solidFill>
                <a:latin typeface="Montserrat"/>
                <a:ea typeface="Montserrat"/>
                <a:cs typeface="Montserrat"/>
                <a:sym typeface="Montserrat"/>
              </a:rPr>
              <a:t>Prof. Dr. Herbert Gillig</a:t>
            </a:r>
            <a:endParaRPr b="1" i="0" sz="1000" u="none" cap="none" strike="noStrike">
              <a:solidFill>
                <a:srgbClr val="22222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i="0" lang="de-DE" sz="900" u="none" cap="none" strike="noStrike">
                <a:solidFill>
                  <a:schemeClr val="dk1"/>
                </a:solidFill>
                <a:highlight>
                  <a:srgbClr val="FFFFFF"/>
                </a:highlight>
                <a:latin typeface="Montserrat"/>
                <a:ea typeface="Montserrat"/>
                <a:cs typeface="Montserrat"/>
                <a:sym typeface="Montserrat"/>
              </a:rPr>
              <a:t>Fakultät für Wirtschaftsingenieurwesen</a:t>
            </a:r>
            <a:endParaRPr b="1" i="0" sz="1000" u="none" cap="none" strike="noStrike">
              <a:solidFill>
                <a:srgbClr val="22222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1" i="0" sz="10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b="1" i="0" lang="de-DE" sz="1000" u="none" cap="none" strike="noStrike">
                <a:solidFill>
                  <a:srgbClr val="000000"/>
                </a:solidFill>
                <a:latin typeface="Montserrat"/>
                <a:ea typeface="Montserrat"/>
                <a:cs typeface="Montserrat"/>
                <a:sym typeface="Montserrat"/>
              </a:rPr>
              <a:t>Prof. Dr. Julia Eiche</a:t>
            </a:r>
            <a:endParaRPr b="1" i="0" sz="10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i="0" lang="de-DE" sz="900" u="none" cap="none" strike="noStrike">
                <a:solidFill>
                  <a:schemeClr val="dk1"/>
                </a:solidFill>
                <a:highlight>
                  <a:srgbClr val="FFFFFF"/>
                </a:highlight>
                <a:latin typeface="Montserrat"/>
                <a:ea typeface="Montserrat"/>
                <a:cs typeface="Montserrat"/>
                <a:sym typeface="Montserrat"/>
              </a:rPr>
              <a:t>Fakultät für Maschinenbau, </a:t>
            </a:r>
            <a:br>
              <a:rPr i="0" lang="de-DE" sz="900" u="none" cap="none" strike="noStrike">
                <a:solidFill>
                  <a:schemeClr val="dk1"/>
                </a:solidFill>
                <a:highlight>
                  <a:srgbClr val="FFFFFF"/>
                </a:highlight>
                <a:latin typeface="Montserrat"/>
                <a:ea typeface="Montserrat"/>
                <a:cs typeface="Montserrat"/>
                <a:sym typeface="Montserrat"/>
              </a:rPr>
            </a:br>
            <a:r>
              <a:rPr i="0" lang="de-DE" sz="900" u="none" cap="none" strike="noStrike">
                <a:solidFill>
                  <a:schemeClr val="dk1"/>
                </a:solidFill>
                <a:highlight>
                  <a:srgbClr val="FFFFFF"/>
                </a:highlight>
                <a:latin typeface="Montserrat"/>
                <a:ea typeface="Montserrat"/>
                <a:cs typeface="Montserrat"/>
                <a:sym typeface="Montserrat"/>
              </a:rPr>
              <a:t>Fahrzeugtechnik, Flugzeugtechnik</a:t>
            </a:r>
            <a:endParaRPr b="1" i="0" sz="1000" u="none" cap="none" strike="noStrike">
              <a:solidFill>
                <a:srgbClr val="000000"/>
              </a:solidFill>
              <a:latin typeface="Montserrat"/>
              <a:ea typeface="Montserrat"/>
              <a:cs typeface="Montserrat"/>
              <a:sym typeface="Montserrat"/>
            </a:endParaRPr>
          </a:p>
        </p:txBody>
      </p:sp>
      <p:sp>
        <p:nvSpPr>
          <p:cNvPr id="703" name="Google Shape;703;g2a5709d1dcf_0_27"/>
          <p:cNvSpPr txBox="1"/>
          <p:nvPr/>
        </p:nvSpPr>
        <p:spPr>
          <a:xfrm>
            <a:off x="5849675" y="773725"/>
            <a:ext cx="55410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lang="de-DE" sz="1000">
                <a:solidFill>
                  <a:schemeClr val="dk1"/>
                </a:solidFill>
                <a:latin typeface="Montserrat"/>
                <a:ea typeface="Montserrat"/>
                <a:cs typeface="Montserrat"/>
                <a:sym typeface="Montserrat"/>
              </a:rPr>
              <a:t>Real Project: Entwicklung einer Geschäftsidee : Thema Digitale Transformation </a:t>
            </a:r>
            <a:endParaRPr b="1" sz="10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b="1" sz="1000">
              <a:solidFill>
                <a:schemeClr val="dk1"/>
              </a:solidFill>
              <a:latin typeface="Montserrat"/>
              <a:ea typeface="Montserrat"/>
              <a:cs typeface="Montserrat"/>
              <a:sym typeface="Montserrat"/>
            </a:endParaRPr>
          </a:p>
        </p:txBody>
      </p:sp>
      <p:sp>
        <p:nvSpPr>
          <p:cNvPr id="704" name="Google Shape;704;g2a5709d1dcf_0_27"/>
          <p:cNvSpPr txBox="1"/>
          <p:nvPr/>
        </p:nvSpPr>
        <p:spPr>
          <a:xfrm>
            <a:off x="5849522" y="1218635"/>
            <a:ext cx="55410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lang="de-DE" sz="1000">
                <a:solidFill>
                  <a:srgbClr val="3F3F3F"/>
                </a:solidFill>
                <a:latin typeface="Montserrat"/>
                <a:ea typeface="Montserrat"/>
                <a:cs typeface="Montserrat"/>
                <a:sym typeface="Montserrat"/>
              </a:rPr>
              <a:t>Die digitale Transformation bezeichnet einen fortlaufenden, tiefgreifenden Veränderungsprozess in Wirtschaft und Gesellschaft, der durch die Entstehung immer leistungsfähigerer digitaler Techniken und Technologien ausgelöst worden ist. </a:t>
            </a:r>
            <a:endParaRPr sz="1000">
              <a:solidFill>
                <a:srgbClr val="3F3F3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de-DE" sz="1000">
                <a:solidFill>
                  <a:srgbClr val="3F3F3F"/>
                </a:solidFill>
                <a:latin typeface="Montserrat"/>
                <a:ea typeface="Montserrat"/>
                <a:cs typeface="Montserrat"/>
                <a:sym typeface="Montserrat"/>
              </a:rPr>
              <a:t>Im Rahmen des Kurses werden in einem strukturierten Prozess Geschäftsideen sowie skalierungsfähige Geschäftsmodelle rund um das Thema Digitale Transformation in einem selbst gewählten Bereich entwickelt.  </a:t>
            </a:r>
            <a:endParaRPr sz="1000">
              <a:solidFill>
                <a:srgbClr val="3F3F3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a:solidFill>
                <a:srgbClr val="3F3F3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a:solidFill>
                <a:srgbClr val="3F3F3F"/>
              </a:solidFill>
              <a:latin typeface="Montserrat"/>
              <a:ea typeface="Montserrat"/>
              <a:cs typeface="Montserrat"/>
              <a:sym typeface="Montserrat"/>
            </a:endParaRPr>
          </a:p>
        </p:txBody>
      </p:sp>
      <p:grpSp>
        <p:nvGrpSpPr>
          <p:cNvPr id="705" name="Google Shape;705;g2a5709d1dcf_0_27"/>
          <p:cNvGrpSpPr/>
          <p:nvPr/>
        </p:nvGrpSpPr>
        <p:grpSpPr>
          <a:xfrm>
            <a:off x="10080000" y="270000"/>
            <a:ext cx="1595100" cy="378900"/>
            <a:chOff x="10080000" y="270000"/>
            <a:chExt cx="1595100" cy="378900"/>
          </a:xfrm>
        </p:grpSpPr>
        <p:sp>
          <p:nvSpPr>
            <p:cNvPr id="706" name="Google Shape;706;g2a5709d1dcf_0_27"/>
            <p:cNvSpPr/>
            <p:nvPr/>
          </p:nvSpPr>
          <p:spPr>
            <a:xfrm>
              <a:off x="10080000" y="270000"/>
              <a:ext cx="1595100" cy="378900"/>
            </a:xfrm>
            <a:prstGeom prst="rect">
              <a:avLst/>
            </a:prstGeom>
            <a:noFill/>
            <a:ln cap="flat" cmpd="sng" w="38100">
              <a:solidFill>
                <a:srgbClr val="8B8B8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i="0" sz="1800" u="none" cap="none" strike="noStrike">
                <a:solidFill>
                  <a:schemeClr val="lt1"/>
                </a:solidFill>
                <a:latin typeface="Montserrat"/>
                <a:ea typeface="Montserrat"/>
                <a:cs typeface="Montserrat"/>
                <a:sym typeface="Montserrat"/>
              </a:endParaRPr>
            </a:p>
          </p:txBody>
        </p:sp>
        <p:sp>
          <p:nvSpPr>
            <p:cNvPr id="707" name="Google Shape;707;g2a5709d1dcf_0_27"/>
            <p:cNvSpPr txBox="1"/>
            <p:nvPr/>
          </p:nvSpPr>
          <p:spPr>
            <a:xfrm>
              <a:off x="10104894" y="313277"/>
              <a:ext cx="15453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lang="de-DE" sz="1100">
                  <a:solidFill>
                    <a:schemeClr val="dk1"/>
                  </a:solidFill>
                  <a:latin typeface="Calibri"/>
                  <a:ea typeface="Calibri"/>
                  <a:cs typeface="Calibri"/>
                  <a:sym typeface="Calibri"/>
                </a:rPr>
                <a:t>Digitalization</a:t>
              </a:r>
              <a:endParaRPr b="0" i="0" sz="1100" u="none" cap="none" strike="noStrike">
                <a:solidFill>
                  <a:schemeClr val="dk1"/>
                </a:solidFill>
                <a:latin typeface="Calibri"/>
                <a:ea typeface="Calibri"/>
                <a:cs typeface="Calibri"/>
                <a:sym typeface="Calibri"/>
              </a:endParaRPr>
            </a:p>
          </p:txBody>
        </p:sp>
      </p:grpSp>
      <p:sp>
        <p:nvSpPr>
          <p:cNvPr id="708" name="Google Shape;708;g2a5709d1dcf_0_27"/>
          <p:cNvSpPr txBox="1"/>
          <p:nvPr/>
        </p:nvSpPr>
        <p:spPr>
          <a:xfrm>
            <a:off x="10598685" y="4236682"/>
            <a:ext cx="847800" cy="369300"/>
          </a:xfrm>
          <a:prstGeom prst="rect">
            <a:avLst/>
          </a:prstGeom>
          <a:solidFill>
            <a:srgbClr val="3F3F3F"/>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de-DE" sz="1800" u="none" cap="none" strike="noStrike">
                <a:solidFill>
                  <a:schemeClr val="lt1"/>
                </a:solidFill>
                <a:latin typeface="Calibri"/>
                <a:ea typeface="Calibri"/>
                <a:cs typeface="Calibri"/>
                <a:sym typeface="Calibri"/>
              </a:rPr>
              <a:t>FACTS</a:t>
            </a:r>
            <a:endParaRPr b="0" i="0" sz="1400" u="none" cap="none" strike="noStrike">
              <a:solidFill>
                <a:srgbClr val="000000"/>
              </a:solidFill>
              <a:latin typeface="Arial"/>
              <a:ea typeface="Arial"/>
              <a:cs typeface="Arial"/>
              <a:sym typeface="Arial"/>
            </a:endParaRPr>
          </a:p>
        </p:txBody>
      </p:sp>
      <p:sp>
        <p:nvSpPr>
          <p:cNvPr id="709" name="Google Shape;709;g2a5709d1dcf_0_27"/>
          <p:cNvSpPr txBox="1"/>
          <p:nvPr/>
        </p:nvSpPr>
        <p:spPr>
          <a:xfrm>
            <a:off x="6010319" y="4221609"/>
            <a:ext cx="1495200" cy="369300"/>
          </a:xfrm>
          <a:prstGeom prst="rect">
            <a:avLst/>
          </a:prstGeom>
          <a:solidFill>
            <a:srgbClr val="3F3F3F"/>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de-DE" sz="1800" u="none" cap="none" strike="noStrike">
                <a:solidFill>
                  <a:schemeClr val="lt1"/>
                </a:solidFill>
                <a:latin typeface="Calibri"/>
                <a:ea typeface="Calibri"/>
                <a:cs typeface="Calibri"/>
                <a:sym typeface="Calibri"/>
              </a:rPr>
              <a:t>Dozent*innen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a:themeElements>
    <a:clrScheme name="Benutzerdefiniert 2">
      <a:dk1>
        <a:srgbClr val="000000"/>
      </a:dk1>
      <a:lt1>
        <a:srgbClr val="FFFFFF"/>
      </a:lt1>
      <a:dk2>
        <a:srgbClr val="44546A"/>
      </a:dk2>
      <a:lt2>
        <a:srgbClr val="E7E6E6"/>
      </a:lt2>
      <a:accent1>
        <a:srgbClr val="00B5E2"/>
      </a:accent1>
      <a:accent2>
        <a:srgbClr val="FB5454"/>
      </a:accent2>
      <a:accent3>
        <a:srgbClr val="FF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a:themeElements>
    <a:clrScheme name="Benutzerdefiniert 2">
      <a:dk1>
        <a:srgbClr val="000000"/>
      </a:dk1>
      <a:lt1>
        <a:srgbClr val="FFFFFF"/>
      </a:lt1>
      <a:dk2>
        <a:srgbClr val="44546A"/>
      </a:dk2>
      <a:lt2>
        <a:srgbClr val="E7E6E6"/>
      </a:lt2>
      <a:accent1>
        <a:srgbClr val="00B5E2"/>
      </a:accent1>
      <a:accent2>
        <a:srgbClr val="FB5454"/>
      </a:accent2>
      <a:accent3>
        <a:srgbClr val="FF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a:themeElements>
    <a:clrScheme name="Benutzerdefiniert 1">
      <a:dk1>
        <a:srgbClr val="000000"/>
      </a:dk1>
      <a:lt1>
        <a:srgbClr val="FFFFFF"/>
      </a:lt1>
      <a:dk2>
        <a:srgbClr val="3E3F3E"/>
      </a:dk2>
      <a:lt2>
        <a:srgbClr val="F2F2F2"/>
      </a:lt2>
      <a:accent1>
        <a:srgbClr val="025BFF"/>
      </a:accent1>
      <a:accent2>
        <a:srgbClr val="FC001A"/>
      </a:accent2>
      <a:accent3>
        <a:srgbClr val="FF92FF"/>
      </a:accent3>
      <a:accent4>
        <a:srgbClr val="00F938"/>
      </a:accent4>
      <a:accent5>
        <a:srgbClr val="9FB3FF"/>
      </a:accent5>
      <a:accent6>
        <a:srgbClr val="7900FE"/>
      </a:accent6>
      <a:hlink>
        <a:srgbClr val="0053FF"/>
      </a:hlink>
      <a:folHlink>
        <a:srgbClr val="9FB3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a:themeElements>
    <a:clrScheme name="Benutzerdefiniert 1">
      <a:dk1>
        <a:srgbClr val="000000"/>
      </a:dk1>
      <a:lt1>
        <a:srgbClr val="FFFFFF"/>
      </a:lt1>
      <a:dk2>
        <a:srgbClr val="3E3F3E"/>
      </a:dk2>
      <a:lt2>
        <a:srgbClr val="F2F2F2"/>
      </a:lt2>
      <a:accent1>
        <a:srgbClr val="025BFF"/>
      </a:accent1>
      <a:accent2>
        <a:srgbClr val="FC001A"/>
      </a:accent2>
      <a:accent3>
        <a:srgbClr val="FF92FF"/>
      </a:accent3>
      <a:accent4>
        <a:srgbClr val="00F938"/>
      </a:accent4>
      <a:accent5>
        <a:srgbClr val="9FB3FF"/>
      </a:accent5>
      <a:accent6>
        <a:srgbClr val="7900FE"/>
      </a:accent6>
      <a:hlink>
        <a:srgbClr val="0053FF"/>
      </a:hlink>
      <a:folHlink>
        <a:srgbClr val="9FB3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2020-09-23T07:49:24Z</dcterms:created>
  <dc:creator>Johanna Kobilke</dc:creator>
</cp:coreProperties>
</file>